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B394E-DE4E-464C-AD97-2DF5ED8E1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2122A-8DDB-425A-AE97-44C148E46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9F00F-0EA8-431E-9DFB-5F2B9EE78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91B36E-0EE1-4AC5-8B7F-BD63ED60A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409E81-95AE-47FB-9D30-A2EC141A8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8A5BD5-D8CE-41AC-AACF-14AA53374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AD35C1-8ECA-42DC-94C1-F4FDB5EB4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1BAE3A-BEFA-4390-9B38-0FBCB6A89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3EAA80-0A8F-4B86-9389-9742ACBA6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38050-7828-4386-8D90-B2670901C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0C27E-BC68-4667-9508-E92375C45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140310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心理健康对个人成长的影响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心理健康与个人成长关系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心理健康对个人成长具体影响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不同年龄段心理健康与个人成长关系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保持良好心理健康，促进个人成长策略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87" r="2348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强调心理健康在个人成长中的关键作用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心理健康对于个体的认知、情感、行为以及社会功能都有深远的影响，是个人成长不可或缺的一部分。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应对现代社会中心理健康问题的挑战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随着社会压力的增大，心理健康问题日益突出，重视心理健康对于应对这些挑战具有重要意义。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增强个体的社会适应能力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促进个体的全面发展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预防和治疗心理疾病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心理健康定义及重要性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心理健康是指个体在心理、情感和行为方面的完好状态，包括正常的智力、积极的情感、和谐的人际关系、良好的社会适应能力等。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心理健康有助于个体在认知、情感、行为等多个方面取得平衡发展，提高个体的综合素质。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心理健康有助于个体更好地适应社会，处理各种复杂的社会关系，提高个体的社会竞争力。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心理健康的维护和治疗对于预防和治疗心理疾病具有重要的意义，有助于提高个体的生活质量。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心理健康与个人成长关系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提升自我认知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促进学习和创造力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65" r="2865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66" r="556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8659" r="865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心理健康促进个人成长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心理健康有助于个人更准确地认识自己，理解自身情绪和需求，从而做出更明智的决策。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健康的心理状态可以提高个人的自信心和自尊心，使其更有勇气面对挑战和困难。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心理健康有助于提高个人的学习效率和创造力，使其更好地应对不断变化的环境。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个人成长过程中的挑战和困难可以锻炼心理韧性，增强应对压力的能力。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提升心理韧性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促进情绪稳定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增强社会适应能力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随着个人成长，人们学会更好地管理情绪，保持情绪稳定，有利于心理健康。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个人成长有助于提高社会适应能力，使人们更好地融入社会，减少孤独感和心理压力。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个人成长对心理健康的反作用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心理健康对个人成长具体影响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心理健康的人更容易集中注意力，记忆力更强，思维更敏捷，从而提高学习效率。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262" b="1826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学习效率提升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心理健康有助于激发个人的创造力和想象力，让人更加具有创造性和创新性。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创造力增强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心理健康的人通常能更理性地分析问题，做出更明智的决策。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决策能力改善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认知能力提高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心理健康的人能够更好地管理自己的情绪，保持情绪稳定，避免过度波动。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情绪稳定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心理健康有助于培养积极乐观的心态，让人更加自信、乐观和向上。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积极乐观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8374" b="837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心理健康的人通常能够更好地应对挫折和困难，从中汲取经验和教训，继续前行。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应对挫折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情感调节能力增强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人际关系改善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社交能力增强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心理健康的人通常更善于与他人交往，具有更强的社交能力。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人际关系和谐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心理健康有助于改善人际关系，减少冲突和矛盾，让人更加受欢迎和尊重。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合作精神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心理健康的人通常更具有合作精神，能够与他人协作完成任务，实现共同目标。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心理健康有助于培养应对挑战的能力，让人更加勇敢、坚强和果断。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心理健康的人能够更好地管理压力，避免过度压力对身心造成负面影响。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恢复力增强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心理健康的人通常具有更强的恢复力，能够在经历挫折和困难后迅速恢复过来，继续前行。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3708" b="3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625" r="15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0000" r="20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压力应对能力提升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https://d.book118.com/028014031031006034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2024-09-12T11:59:50.892</cp:lastPrinted>
  <dcterms:created xsi:type="dcterms:W3CDTF">2024-09-12T03:59:50Z</dcterms:created>
  <dcterms:modified xsi:type="dcterms:W3CDTF">2024-09-12T03:59:53Z</dcterms:modified>
</cp:coreProperties>
</file>