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D674C6-0B5B-4779-8BCE-65C54B118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25D99-CAFB-4A6E-AAD8-D263C0354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14E53-E920-418B-AA61-99EA9EC12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4CD6D3-5D88-4156-96DD-C5220EE71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917649-53EC-4F47-A864-98A928A9E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FA5BC2-B4F3-4389-B4F1-EFBCB6035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CA3F8B-CABB-4D2D-91A5-A8C4DFB30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547055-18CC-4385-89E0-CD9316D1A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2CBE0-28A3-458A-9ECA-3ABC033C7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AE2A1-0099-4B09-B76A-34159D3FF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8D1DA-E55D-467D-B2BB-E0D0B99D1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14073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《疫失调引起的疾病》ppt课件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疫失调的分类与表现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疫失调引起的疾病诊断与治疗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预防疫失调引起的疾病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382" r="28382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疫失调的概念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疫失调是指免疫系统在面对外界病原体入侵时，无法正常启动防御机制，导致疾病的发生。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免疫系统是人体内的重要防线，能够识别和清除外来病原体，维持内环境稳定。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当免疫系统出现失调时，身体无法有效抵抗外界病原体，容易引发感染、自身免疫疾病等多种疾病。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免疫系统失调会使身体容易受到细菌、病毒等病原体的感染，引发各种感染性疾病。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自身免疫疾病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免疫系统失调会导致自身免疫反应过度，攻击自身组织，引发自身免疫疾病，如类风湿性关节炎、系统性红斑狼疮等。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长期免疫失调可能增加肿瘤发生的风险，因为免疫系统无法及时清除癌细胞。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免疫系统失调也可能导致过敏反应的发生，如哮喘、荨麻疹等。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疫失调引起的疾病概述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疫失调的分类与表现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感染性疫失调的症状因病原微生物的种类和感染部位而异，常见的症状包括发热、乏力、咳嗽、腹泻等，严重时可导致休克和死亡。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感染性疫失调是由于病原微生物感染引起的免疫系统异常。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感染性疫失调通常由细菌、病毒、真菌等病原微生物感染引起，导致免疫系统过度反应或反应不足，引发一系列疾病，如肺炎、肝炎、胃肠炎等。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感染性疫失调的症状包括发热、乏力、咳嗽、腹泻等。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感染性疫失调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免疫性疫失调是指免疫系统对自身组织或外来抗原的异常反应。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免疫性疫失调的症状包括关节疼痛、皮疹、水肿等。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免疫性疫失调的症状因疾病类型而异，常见的症状包括关节疼痛、皮疹、水肿等，严重时可导致多器官功能衰竭。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免疫性疫失调包括自身免疫性疾病和变态反应性疾病，如类风湿关节炎、系统性红斑狼疮、过敏性鼻炎等。这些疾病是由于免疫系统对自身组织或外来抗原的过度反应引起的。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免疫性疫失调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神经性疫失调是指免疫系统对神经系统的影响引起的疾病。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神经性疫失调包括多发性硬化症、格林-巴利综合征等，这些疾病是由于免疫系统对神经系统的攻击引起的。神经性疫失调的症状包括肢体麻木、肌肉无力、视力障碍等。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神经性疫失调的症状还包括认知障碍、情绪障碍等。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除了肢体麻木、肌肉无力、视力障碍等症状外，神经性疫失调还可能导致认知障碍、情绪障碍等症状，严重时可影响日常生活和工作能力。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神经性疫失调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疫失调引起的疾病诊断与治疗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https://d.book118.com/028014073026006035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2024-09-13T21:13:06.378</cp:lastPrinted>
  <dcterms:created xsi:type="dcterms:W3CDTF">2024-09-13T13:13:06Z</dcterms:created>
  <dcterms:modified xsi:type="dcterms:W3CDTF">2024-09-13T13:13:08Z</dcterms:modified>
</cp:coreProperties>
</file>