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229.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image" Target="../media/image3.pn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image" Target="../media/image5.png" /><Relationship Id="rId7" Type="http://schemas.openxmlformats.org/officeDocument/2006/relationships/tags" Target="../tags/tag47.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image" Target="../media/image5.png" /><Relationship Id="rId6" Type="http://schemas.openxmlformats.org/officeDocument/2006/relationships/tags" Target="../tags/tag52.xml" /><Relationship Id="rId7" Type="http://schemas.openxmlformats.org/officeDocument/2006/relationships/image" Target="../media/image4.png" /><Relationship Id="rId8" Type="http://schemas.openxmlformats.org/officeDocument/2006/relationships/tags" Target="../tags/tag53.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image" Target="../media/image6.png"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393165-4E05-4522-BC2C-41FFF640C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B1D28D-052E-4ADD-8657-9AE31AF70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5C565A-B2F2-4B05-A0F9-06400D0AE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6C97BA-B3ED-40E9-AE18-9B43E8D830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DEC544-259D-4DC8-BA8D-2E4D911018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C5A0FB-DFE9-4F69-9B3C-404DBDF06D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09F9B7-9125-4480-BB71-45F8AB60B0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9FFFC2-89C0-4111-8BC9-85F221C3C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CD77CB-35D6-4F70-9348-BB97EC745B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E45D1-173D-4FF8-A803-9306D315E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2A6C1A-5DC7-4870-9EF0-0E7F83C72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7" name="@png" descr="preencoded.png"/>
          <p:cNvPicPr>
            <a:picLocks noChangeAspect="1"/>
          </p:cNvPicPr>
          <p:nvPr userDrawn="1">
            <p:custDataLst>
              <p:tags r:id="rId2"/>
            </p:custDataLst>
          </p:nvPr>
        </p:nvPicPr>
        <p:blipFill>
          <a:blip r:embed="rId1"/>
          <a:stretch>
            <a:fillRect/>
          </a:stretch>
        </p:blipFill>
        <p:spPr>
          <a:xfrm>
            <a:off x="0" y="0"/>
            <a:ext cx="12193905" cy="6858000"/>
          </a:xfrm>
          <a:prstGeom prst="rect">
            <a:avLst/>
          </a:prstGeom>
        </p:spPr>
      </p:pic>
      <p:sp>
        <p:nvSpPr>
          <p:cNvPr id="1048668" name="标题 1"/>
          <p:cNvSpPr>
            <a:spLocks noGrp="1"/>
          </p:cNvSpPr>
          <p:nvPr>
            <p:ph type="ctrTitle" hasCustomPrompt="1"/>
            <p:custDataLst>
              <p:tags r:id="rId3"/>
            </p:custDataLst>
          </p:nvPr>
        </p:nvSpPr>
        <p:spPr>
          <a:xfrm>
            <a:off x="838200" y="1190479"/>
            <a:ext cx="5257800" cy="2452093"/>
          </a:xfrm>
        </p:spPr>
        <p:txBody>
          <a:bodyPr anchor="b">
            <a:noAutofit/>
          </a:bodyPr>
          <a:lstStyle>
            <a:lvl1pPr algn="l">
              <a:lnSpc>
                <a:spcPct val="100000"/>
              </a:lnSpc>
              <a:defRPr sz="4800">
                <a:solidFill>
                  <a:schemeClr val="accent1">
                    <a:lumMod val="50000"/>
                  </a:schemeClr>
                </a:solidFill>
                <a:latin typeface="+mj-ea"/>
                <a:ea typeface="+mj-ea"/>
              </a:defRPr>
            </a:lvl1pPr>
          </a:lstStyle>
          <a:p>
            <a:r>
              <a:rPr lang="zh-CN" altLang="en-US"/>
              <a:t>单击此处</a:t>
            </a:r>
            <a:br>
              <a:rPr lang="en-US" altLang="zh-CN"/>
            </a:br>
            <a:r>
              <a:rPr lang="zh-CN" altLang="en-US"/>
              <a:t>编辑母版标题样式</a:t>
            </a:r>
            <a:endParaRPr lang="zh-CN" altLang="en-US"/>
          </a:p>
        </p:txBody>
      </p:sp>
      <p:sp>
        <p:nvSpPr>
          <p:cNvPr id="1048670" name="文本占位符 23"/>
          <p:cNvSpPr>
            <a:spLocks noGrp="1"/>
          </p:cNvSpPr>
          <p:nvPr>
            <p:ph type="body" sz="quarter" idx="17" hasCustomPrompt="1"/>
            <p:custDataLst>
              <p:tags r:id="rId4"/>
            </p:custDataLst>
          </p:nvPr>
        </p:nvSpPr>
        <p:spPr>
          <a:xfrm>
            <a:off x="838199" y="4144300"/>
            <a:ext cx="5343524" cy="1404250"/>
          </a:xfrm>
        </p:spPr>
        <p:txBody>
          <a:bodyPr anchor="t">
            <a:normAutofit/>
          </a:bodyPr>
          <a:lstStyle>
            <a:lvl1pPr marL="0" indent="0" algn="just">
              <a:lnSpc>
                <a:spcPct val="100000"/>
              </a:lnSpc>
              <a:buNone/>
              <a:defRPr sz="1800">
                <a:solidFill>
                  <a:schemeClr val="accent1">
                    <a:lumMod val="50000"/>
                  </a:schemeClr>
                </a:solidFill>
              </a:defRPr>
            </a:lvl1pPr>
          </a:lstStyle>
          <a:p>
            <a:pPr lvl="0"/>
            <a:r>
              <a:rPr lang="zh-CN" altLang="en-US"/>
              <a:t>署名占位符</a:t>
            </a:r>
            <a:endParaRPr lang="zh-CN" altLang="en-US"/>
          </a:p>
        </p:txBody>
      </p:sp>
      <p:sp>
        <p:nvSpPr>
          <p:cNvPr id="1048672" name="副标题 2"/>
          <p:cNvSpPr>
            <a:spLocks noGrp="1"/>
          </p:cNvSpPr>
          <p:nvPr>
            <p:ph type="subTitle" idx="1"/>
            <p:custDataLst>
              <p:tags r:id="rId5"/>
            </p:custDataLst>
          </p:nvPr>
        </p:nvSpPr>
        <p:spPr>
          <a:xfrm>
            <a:off x="838198" y="3668858"/>
            <a:ext cx="5257802" cy="482678"/>
          </a:xfrm>
        </p:spPr>
        <p:txBody>
          <a:bodyPr anchor="t">
            <a:normAutofit/>
          </a:bodyPr>
          <a:lstStyle>
            <a:lvl1pPr marL="0" indent="0" algn="l">
              <a:lnSpc>
                <a:spcPct val="100000"/>
              </a:lnSpc>
              <a:buNone/>
              <a:defRPr sz="1600">
                <a:solidFill>
                  <a:schemeClr val="accent1">
                    <a:lumMod val="50000"/>
                  </a:schemeClr>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9"/>
            <p:custDataLst>
              <p:tags r:id="rId7"/>
            </p:custDataLst>
          </p:nvPr>
        </p:nvSpPr>
        <p:spPr/>
        <p:txBody>
          <a:bodyPr/>
          <a:lstStyle/>
          <a:p>
            <a:endParaRPr lang="zh-CN" altLang="en-US"/>
          </a:p>
        </p:txBody>
      </p:sp>
      <p:sp>
        <p:nvSpPr>
          <p:cNvPr id="1048678" name="灯片编号占位符 5"/>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0" name="标题 1"/>
          <p:cNvSpPr>
            <a:spLocks noGrp="1"/>
          </p:cNvSpPr>
          <p:nvPr>
            <p:ph type="title"/>
            <p:custDataLst>
              <p:tags r:id="rId1"/>
            </p:custDataLst>
          </p:nvPr>
        </p:nvSpPr>
        <p:spPr>
          <a:xfrm>
            <a:off x="838200" y="360045"/>
            <a:ext cx="9267701" cy="654685"/>
          </a:xfrm>
        </p:spPr>
        <p:txBody>
          <a:bodyPr/>
          <a:lstStyle>
            <a:lvl1pPr>
              <a:defRPr>
                <a:solidFill>
                  <a:schemeClr val="accent1">
                    <a:lumMod val="50000"/>
                  </a:schemeClr>
                </a:solidFill>
              </a:defRPr>
            </a:lvl1pPr>
          </a:lstStyle>
          <a:p>
            <a:r>
              <a:rPr lang="zh-CN" altLang="en-US"/>
              <a:t>单击此处编辑母版标题样式</a:t>
            </a:r>
            <a:endParaRPr lang="zh-CN" altLang="en-US"/>
          </a:p>
        </p:txBody>
      </p:sp>
      <p:sp>
        <p:nvSpPr>
          <p:cNvPr id="1048682"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6" name="页脚占位符 4"/>
          <p:cNvSpPr>
            <a:spLocks noGrp="1"/>
          </p:cNvSpPr>
          <p:nvPr>
            <p:ph type="ftr" sz="quarter" idx="11"/>
            <p:custDataLst>
              <p:tags r:id="rId4"/>
            </p:custDataLst>
          </p:nvPr>
        </p:nvSpPr>
        <p:spPr/>
        <p:txBody>
          <a:bodyPr/>
          <a:lstStyle/>
          <a:p>
            <a:endParaRPr lang="zh-CN" altLang="en-US"/>
          </a:p>
        </p:txBody>
      </p:sp>
      <p:sp>
        <p:nvSpPr>
          <p:cNvPr id="1048688"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png" descr="preencoded.png"/>
          <p:cNvPicPr>
            <a:picLocks noChangeAspect="1"/>
          </p:cNvPicPr>
          <p:nvPr userDrawn="1">
            <p:custDataLst>
              <p:tags r:id="rId2"/>
            </p:custDataLst>
          </p:nvPr>
        </p:nvPicPr>
        <p:blipFill>
          <a:blip r:embed="rId1"/>
          <a:stretch>
            <a:fillRect/>
          </a:stretch>
        </p:blipFill>
        <p:spPr>
          <a:xfrm>
            <a:off x="0" y="0"/>
            <a:ext cx="12192000" cy="2125714"/>
          </a:xfrm>
          <a:prstGeom prst="rect">
            <a:avLst/>
          </a:prstGeom>
        </p:spPr>
      </p:pic>
      <p:sp>
        <p:nvSpPr>
          <p:cNvPr id="1048690" name="标题 1"/>
          <p:cNvSpPr>
            <a:spLocks noGrp="1"/>
          </p:cNvSpPr>
          <p:nvPr>
            <p:ph type="title" hasCustomPrompt="1"/>
            <p:custDataLst>
              <p:tags r:id="rId3"/>
            </p:custDataLst>
          </p:nvPr>
        </p:nvSpPr>
        <p:spPr>
          <a:xfrm>
            <a:off x="840105" y="449580"/>
            <a:ext cx="10608945" cy="896620"/>
          </a:xfrm>
        </p:spPr>
        <p:txBody>
          <a:bodyPr anchor="b">
            <a:normAutofit/>
          </a:bodyPr>
          <a:lstStyle>
            <a:lvl1pPr>
              <a:defRPr sz="4800"/>
            </a:lvl1pPr>
          </a:lstStyle>
          <a:p>
            <a:r>
              <a:rPr lang="zh-CN" altLang="en-US"/>
              <a:t>标题</a:t>
            </a:r>
            <a:endParaRPr lang="zh-CN" altLang="en-US"/>
          </a:p>
        </p:txBody>
      </p:sp>
      <p:sp>
        <p:nvSpPr>
          <p:cNvPr id="1048692" name="日期占位符 2"/>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4" name="页脚占位符 4"/>
          <p:cNvSpPr>
            <a:spLocks noGrp="1"/>
          </p:cNvSpPr>
          <p:nvPr>
            <p:ph type="ftr" sz="quarter" idx="11"/>
            <p:custDataLst>
              <p:tags r:id="rId5"/>
            </p:custDataLst>
          </p:nvPr>
        </p:nvSpPr>
        <p:spPr/>
        <p:txBody>
          <a:bodyPr/>
          <a:lstStyle/>
          <a:p>
            <a:endParaRPr lang="zh-CN" altLang="en-US"/>
          </a:p>
        </p:txBody>
      </p:sp>
      <p:sp>
        <p:nvSpPr>
          <p:cNvPr id="104869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698" name="矩形 2"/>
          <p:cNvSpPr/>
          <p:nvPr userDrawn="1">
            <p:custDataLst>
              <p:tags r:id="rId1"/>
            </p:custDataLst>
          </p:nvPr>
        </p:nvSpPr>
        <p:spPr>
          <a:xfrm>
            <a:off x="-12700" y="6985"/>
            <a:ext cx="12204700" cy="6851015"/>
          </a:xfrm>
          <a:prstGeom prst="rect">
            <a:avLst/>
          </a:prstGeom>
          <a:gradFill>
            <a:gsLst>
              <a:gs pos="0">
                <a:schemeClr val="accent3">
                  <a:lumMod val="1000"/>
                  <a:lumOff val="99000"/>
                </a:schemeClr>
              </a:gs>
              <a:gs pos="74000">
                <a:schemeClr val="accent2">
                  <a:lumMod val="15000"/>
                  <a:lumOff val="85000"/>
                </a:schemeClr>
              </a:gs>
              <a:gs pos="100000">
                <a:schemeClr val="accent2">
                  <a:lumMod val="15000"/>
                  <a:lumOff val="85000"/>
                </a:schemeClr>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标题 1"/>
          <p:cNvSpPr>
            <a:spLocks noGrp="1"/>
          </p:cNvSpPr>
          <p:nvPr>
            <p:ph type="title" hasCustomPrompt="1"/>
            <p:custDataLst>
              <p:tags r:id="rId2"/>
            </p:custDataLst>
          </p:nvPr>
        </p:nvSpPr>
        <p:spPr>
          <a:xfrm>
            <a:off x="1042271" y="3682871"/>
            <a:ext cx="5754314" cy="2476722"/>
          </a:xfrm>
        </p:spPr>
        <p:txBody>
          <a:bodyPr anchor="t">
            <a:normAutofit/>
          </a:bodyPr>
          <a:lstStyle>
            <a:lvl1pPr algn="just">
              <a:defRPr sz="5400"/>
            </a:lvl1pPr>
          </a:lstStyle>
          <a:p>
            <a:r>
              <a:rPr lang="zh-CN" altLang="en-US"/>
              <a:t>单击编辑母版标题</a:t>
            </a:r>
            <a:endParaRPr lang="zh-CN" altLang="en-US"/>
          </a:p>
        </p:txBody>
      </p:sp>
      <p:sp>
        <p:nvSpPr>
          <p:cNvPr id="1048702" name="文本占位符 7"/>
          <p:cNvSpPr>
            <a:spLocks noGrp="1"/>
          </p:cNvSpPr>
          <p:nvPr>
            <p:ph type="body" sz="quarter" idx="13" hasCustomPrompt="1"/>
            <p:custDataLst>
              <p:tags r:id="rId3"/>
            </p:custDataLst>
          </p:nvPr>
        </p:nvSpPr>
        <p:spPr>
          <a:xfrm>
            <a:off x="1040366" y="2414141"/>
            <a:ext cx="5754314" cy="1224280"/>
          </a:xfrm>
        </p:spPr>
        <p:txBody>
          <a:bodyPr anchor="b">
            <a:noAutofit/>
          </a:bodyPr>
          <a:lstStyle>
            <a:lvl1pPr marL="0" indent="0" algn="just">
              <a:buNone/>
              <a:defRPr sz="8000" b="1">
                <a:solidFill>
                  <a:schemeClr val="accent1">
                    <a:lumMod val="60000"/>
                    <a:lumOff val="40000"/>
                  </a:schemeClr>
                </a:solidFill>
              </a:defRPr>
            </a:lvl1pPr>
          </a:lstStyle>
          <a:p>
            <a:pPr lvl="0"/>
            <a:r>
              <a:rPr lang="zh-CN" altLang="en-US"/>
              <a:t>节编号</a:t>
            </a:r>
            <a:endParaRPr lang="zh-CN" altLang="en-US"/>
          </a:p>
        </p:txBody>
      </p:sp>
      <p:pic>
        <p:nvPicPr>
          <p:cNvPr id="2097161" name="图片 4" descr="未标题-4"/>
          <p:cNvPicPr>
            <a:picLocks noChangeAspect="1"/>
          </p:cNvPicPr>
          <p:nvPr userDrawn="1">
            <p:custDataLst>
              <p:tags r:id="rId5"/>
            </p:custDataLst>
          </p:nvPr>
        </p:nvPicPr>
        <p:blipFill>
          <a:blip r:embed="rId4"/>
          <a:srcRect l="56742" t="21431" b="17463"/>
          <a:stretch>
            <a:fillRect/>
          </a:stretch>
        </p:blipFill>
        <p:spPr>
          <a:xfrm>
            <a:off x="7108825" y="1150966"/>
            <a:ext cx="5085715" cy="5711190"/>
          </a:xfrm>
          <a:prstGeom prst="rect">
            <a:avLst/>
          </a:prstGeom>
        </p:spPr>
      </p:pic>
      <p:sp>
        <p:nvSpPr>
          <p:cNvPr id="1048704" name="日期占位符 3"/>
          <p:cNvSpPr>
            <a:spLocks noGrp="1"/>
          </p:cNvSpPr>
          <p:nvPr>
            <p:ph type="dt" sz="half" idx="14"/>
            <p:custDataLst>
              <p:tags r:id="rId6"/>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5"/>
            <p:custDataLst>
              <p:tags r:id="rId7"/>
            </p:custDataLst>
          </p:nvPr>
        </p:nvSpPr>
        <p:spPr/>
        <p:txBody>
          <a:bodyPr/>
          <a:lstStyle/>
          <a:p>
            <a:endParaRPr lang="zh-CN" altLang="en-US"/>
          </a:p>
        </p:txBody>
      </p:sp>
      <p:sp>
        <p:nvSpPr>
          <p:cNvPr id="1048708" name="灯片编号占位符 6"/>
          <p:cNvSpPr>
            <a:spLocks noGrp="1"/>
          </p:cNvSpPr>
          <p:nvPr>
            <p:ph type="sldNum" sz="quarter" idx="16"/>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日期占位符 4"/>
          <p:cNvSpPr>
            <a:spLocks noGrp="1"/>
          </p:cNvSpPr>
          <p:nvPr>
            <p:ph type="dt" sz="half" idx="10"/>
            <p:custDataLst>
              <p:tags r:id="rId4"/>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18" name="页脚占位符 5"/>
          <p:cNvSpPr>
            <a:spLocks noGrp="1"/>
          </p:cNvSpPr>
          <p:nvPr>
            <p:ph type="ftr" sz="quarter" idx="11"/>
            <p:custDataLst>
              <p:tags r:id="rId5"/>
            </p:custDataLst>
          </p:nvPr>
        </p:nvSpPr>
        <p:spPr/>
        <p:txBody>
          <a:bodyPr/>
          <a:lstStyle/>
          <a:p>
            <a:endParaRPr lang="zh-CN" altLang="en-US"/>
          </a:p>
        </p:txBody>
      </p:sp>
      <p:sp>
        <p:nvSpPr>
          <p:cNvPr id="104872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2" name="标题 1"/>
          <p:cNvSpPr>
            <a:spLocks noGrp="1"/>
          </p:cNvSpPr>
          <p:nvPr>
            <p:ph type="title"/>
            <p:custDataLst>
              <p:tags r:id="rId1"/>
            </p:custDataLst>
          </p:nvPr>
        </p:nvSpPr>
        <p:spPr>
          <a:xfrm>
            <a:off x="839788" y="360000"/>
            <a:ext cx="9288000" cy="6552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日期占位符 6"/>
          <p:cNvSpPr>
            <a:spLocks noGrp="1"/>
          </p:cNvSpPr>
          <p:nvPr>
            <p:ph type="dt" sz="half" idx="10"/>
            <p:custDataLst>
              <p:tags r:id="rId6"/>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34" name="页脚占位符 7"/>
          <p:cNvSpPr>
            <a:spLocks noGrp="1"/>
          </p:cNvSpPr>
          <p:nvPr>
            <p:ph type="ftr" sz="quarter" idx="11"/>
            <p:custDataLst>
              <p:tags r:id="rId7"/>
            </p:custDataLst>
          </p:nvPr>
        </p:nvSpPr>
        <p:spPr/>
        <p:txBody>
          <a:bodyPr/>
          <a:lstStyle/>
          <a:p>
            <a:endParaRPr lang="zh-CN" altLang="en-US"/>
          </a:p>
        </p:txBody>
      </p:sp>
      <p:sp>
        <p:nvSpPr>
          <p:cNvPr id="104873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40" name="日期占位符 2"/>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2" name="页脚占位符 3"/>
          <p:cNvSpPr>
            <a:spLocks noGrp="1"/>
          </p:cNvSpPr>
          <p:nvPr>
            <p:ph type="ftr" sz="quarter" idx="11"/>
            <p:custDataLst>
              <p:tags r:id="rId3"/>
            </p:custDataLst>
          </p:nvPr>
        </p:nvSpPr>
        <p:spPr/>
        <p:txBody>
          <a:bodyPr/>
          <a:lstStyle/>
          <a:p>
            <a:endParaRPr lang="zh-CN" altLang="en-US"/>
          </a:p>
        </p:txBody>
      </p:sp>
      <p:sp>
        <p:nvSpPr>
          <p:cNvPr id="104874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3" name="图片 11"/>
          <p:cNvPicPr>
            <a:picLocks noChangeAspect="1"/>
          </p:cNvPicPr>
          <p:nvPr userDrawn="1">
            <p:custDataLst>
              <p:tags r:id="rId2"/>
            </p:custDataLst>
          </p:nvPr>
        </p:nvPicPr>
        <p:blipFill>
          <a:blip r:embed="rId1"/>
          <a:srcRect l="2633" t="71072" r="68750" b="10324"/>
          <a:stretch>
            <a:fillRect/>
          </a:stretch>
        </p:blipFill>
        <p:spPr>
          <a:xfrm>
            <a:off x="0" y="5592726"/>
            <a:ext cx="2553970" cy="1275907"/>
          </a:xfrm>
          <a:prstGeom prst="rect">
            <a:avLst/>
          </a:prstGeom>
        </p:spPr>
      </p:pic>
      <p:sp>
        <p:nvSpPr>
          <p:cNvPr id="1048746" name="日期占位符 1"/>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pic>
        <p:nvPicPr>
          <p:cNvPr id="2097165" name="图片 13"/>
          <p:cNvPicPr>
            <a:picLocks noChangeAspect="1"/>
          </p:cNvPicPr>
          <p:nvPr userDrawn="1">
            <p:custDataLst>
              <p:tags r:id="rId7"/>
            </p:custDataLst>
          </p:nvPr>
        </p:nvPicPr>
        <p:blipFill>
          <a:blip r:embed="rId6"/>
          <a:srcRect l="75357" t="19812" r="7610" b="57361"/>
          <a:stretch>
            <a:fillRect/>
          </a:stretch>
        </p:blipFill>
        <p:spPr>
          <a:xfrm>
            <a:off x="9882505" y="0"/>
            <a:ext cx="2309495" cy="241808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49" name=""/>
        <p:cNvGrpSpPr/>
        <p:nvPr/>
      </p:nvGrpSpPr>
      <p:grpSpPr>
        <a:xfrm>
          <a:off x="0" y="0"/>
          <a:ext cx="0" cy="0"/>
        </a:xfrm>
      </p:grpSpPr>
      <p:sp>
        <p:nvSpPr>
          <p:cNvPr id="104875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4" name="日期占位符 3"/>
          <p:cNvSpPr>
            <a:spLocks noGrp="1"/>
          </p:cNvSpPr>
          <p:nvPr>
            <p:ph type="dt" sz="half" idx="10"/>
            <p:custDataLst>
              <p:tags r:id="rId2"/>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56" name="页脚占位符 4"/>
          <p:cNvSpPr>
            <a:spLocks noGrp="1"/>
          </p:cNvSpPr>
          <p:nvPr>
            <p:ph type="ftr" sz="quarter" idx="11"/>
            <p:custDataLst>
              <p:tags r:id="rId3"/>
            </p:custDataLst>
          </p:nvPr>
        </p:nvSpPr>
        <p:spPr/>
        <p:txBody>
          <a:bodyPr/>
          <a:lstStyle/>
          <a:p>
            <a:endParaRPr lang="zh-CN" altLang="en-US"/>
          </a:p>
        </p:txBody>
      </p:sp>
      <p:sp>
        <p:nvSpPr>
          <p:cNvPr id="104875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pic>
        <p:nvPicPr>
          <p:cNvPr id="2097167" name="图片 13"/>
          <p:cNvPicPr>
            <a:picLocks noChangeAspect="1"/>
          </p:cNvPicPr>
          <p:nvPr userDrawn="1">
            <p:custDataLst>
              <p:tags r:id="rId6"/>
            </p:custDataLst>
          </p:nvPr>
        </p:nvPicPr>
        <p:blipFill>
          <a:blip r:embed="rId5"/>
          <a:srcRect l="75357" t="19812" r="7610" b="57361"/>
          <a:stretch>
            <a:fillRect/>
          </a:stretch>
        </p:blipFill>
        <p:spPr>
          <a:xfrm>
            <a:off x="9882505" y="0"/>
            <a:ext cx="2309495" cy="2418080"/>
          </a:xfrm>
          <a:prstGeom prst="rect">
            <a:avLst/>
          </a:prstGeom>
        </p:spPr>
      </p:pic>
      <p:pic>
        <p:nvPicPr>
          <p:cNvPr id="2097169" name="图片 11"/>
          <p:cNvPicPr>
            <a:picLocks noChangeAspect="1"/>
          </p:cNvPicPr>
          <p:nvPr userDrawn="1">
            <p:custDataLst>
              <p:tags r:id="rId8"/>
            </p:custDataLst>
          </p:nvPr>
        </p:nvPicPr>
        <p:blipFill>
          <a:blip r:embed="rId7"/>
          <a:srcRect l="2633" t="71072" r="68750" b="10324"/>
          <a:stretch>
            <a:fillRect/>
          </a:stretch>
        </p:blipFill>
        <p:spPr>
          <a:xfrm>
            <a:off x="0" y="5592726"/>
            <a:ext cx="2553970" cy="1275907"/>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0" name="标题 1"/>
          <p:cNvSpPr>
            <a:spLocks noGrp="1"/>
          </p:cNvSpPr>
          <p:nvPr>
            <p:ph type="title"/>
            <p:custDataLst>
              <p:tags r:id="rId1"/>
            </p:custDataLst>
          </p:nvPr>
        </p:nvSpPr>
        <p:spPr>
          <a:xfrm>
            <a:off x="836295" y="239395"/>
            <a:ext cx="9029065" cy="596900"/>
          </a:xfrm>
        </p:spPr>
        <p:txBody>
          <a:bodyPr/>
          <a:lstStyle>
            <a:lvl1pPr>
              <a:defRPr sz="2800"/>
            </a:lvl1pPr>
          </a:lstStyle>
          <a:p>
            <a:r>
              <a:rPr lang="zh-CN" altLang="en-US"/>
              <a:t>单击此处编辑母版标题样式</a:t>
            </a:r>
            <a:endParaRPr lang="zh-CN" altLang="en-US"/>
          </a:p>
        </p:txBody>
      </p:sp>
      <p:sp>
        <p:nvSpPr>
          <p:cNvPr id="1048762" name="文本占位符 2"/>
          <p:cNvSpPr>
            <a:spLocks noGrp="1"/>
          </p:cNvSpPr>
          <p:nvPr>
            <p:ph type="body" idx="1" hasCustomPrompt="1"/>
            <p:custDataLst>
              <p:tags r:id="rId2"/>
            </p:custDataLst>
          </p:nvPr>
        </p:nvSpPr>
        <p:spPr>
          <a:xfrm>
            <a:off x="838200" y="836295"/>
            <a:ext cx="9027795" cy="365760"/>
          </a:xfrm>
        </p:spPr>
        <p:txBody>
          <a:bodyPr anchor="t"/>
          <a:lstStyle>
            <a:lvl1pPr marL="0" indent="0">
              <a:buNone/>
              <a:defRPr sz="16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4" name="日期占位符 6"/>
          <p:cNvSpPr>
            <a:spLocks noGrp="1"/>
          </p:cNvSpPr>
          <p:nvPr>
            <p:ph type="dt" sz="half" idx="10"/>
            <p:custDataLst>
              <p:tags r:id="rId3"/>
            </p:custDataLst>
          </p:nvPr>
        </p:nvSpPr>
        <p:spPr>
          <a:xfrm>
            <a:off x="838200" y="6356350"/>
            <a:ext cx="2743200" cy="365125"/>
          </a:xfrm>
          <a:prstGeom prst="rect">
            <a:avLst/>
          </a:prstGeom>
        </p:spPr>
        <p:txBody>
          <a:bodyPr/>
          <a:lstStyle/>
          <a:p>
            <a:fld id="{5592522B-0F24-4480-B9DD-A9474A6880D6}" type="datetimeFigureOut">
              <a:rPr lang="zh-CN" altLang="en-US" smtClean="0"/>
              <a:t/>
            </a:fld>
            <a:endParaRPr lang="zh-CN" altLang="en-US"/>
          </a:p>
        </p:txBody>
      </p:sp>
      <p:sp>
        <p:nvSpPr>
          <p:cNvPr id="1048766" name="页脚占位符 7"/>
          <p:cNvSpPr>
            <a:spLocks noGrp="1"/>
          </p:cNvSpPr>
          <p:nvPr>
            <p:ph type="ftr" sz="quarter" idx="11"/>
            <p:custDataLst>
              <p:tags r:id="rId4"/>
            </p:custDataLst>
          </p:nvPr>
        </p:nvSpPr>
        <p:spPr/>
        <p:txBody>
          <a:bodyPr/>
          <a:lstStyle/>
          <a:p>
            <a:endParaRPr lang="zh-CN" altLang="en-US"/>
          </a:p>
        </p:txBody>
      </p:sp>
      <p:sp>
        <p:nvSpPr>
          <p:cNvPr id="104876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0" name="矩形 7"/>
          <p:cNvSpPr/>
          <p:nvPr userDrawn="1">
            <p:custDataLst>
              <p:tags r:id="rId1"/>
            </p:custDataLst>
          </p:nvPr>
        </p:nvSpPr>
        <p:spPr>
          <a:xfrm>
            <a:off x="0" y="0"/>
            <a:ext cx="12192000" cy="6858000"/>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71" name="图片 6"/>
          <p:cNvPicPr>
            <a:picLocks noChangeAspect="1"/>
          </p:cNvPicPr>
          <p:nvPr userDrawn="1">
            <p:custDataLst>
              <p:tags r:id="rId3"/>
            </p:custDataLst>
          </p:nvPr>
        </p:nvPicPr>
        <p:blipFill>
          <a:blip r:embed="rId2"/>
          <a:stretch>
            <a:fillRect/>
          </a:stretch>
        </p:blipFill>
        <p:spPr>
          <a:xfrm>
            <a:off x="3994150" y="0"/>
            <a:ext cx="8197850" cy="6858000"/>
          </a:xfrm>
          <a:prstGeom prst="rect">
            <a:avLst/>
          </a:prstGeom>
        </p:spPr>
      </p:pic>
      <p:sp>
        <p:nvSpPr>
          <p:cNvPr id="1048772" name="标题 1"/>
          <p:cNvSpPr>
            <a:spLocks noGrp="1"/>
          </p:cNvSpPr>
          <p:nvPr>
            <p:ph type="ctrTitle"/>
            <p:custDataLst>
              <p:tags r:id="rId4"/>
            </p:custDataLst>
          </p:nvPr>
        </p:nvSpPr>
        <p:spPr>
          <a:xfrm>
            <a:off x="645160" y="624840"/>
            <a:ext cx="3348990" cy="3051810"/>
          </a:xfrm>
        </p:spPr>
        <p:txBody>
          <a:bodyPr anchor="b" anchorCtr="0">
            <a:normAutofit/>
          </a:bodyPr>
          <a:lstStyle>
            <a:lvl1pPr algn="l">
              <a:lnSpc>
                <a:spcPct val="100000"/>
              </a:lnSpc>
              <a:defRPr sz="4800"/>
            </a:lvl1pPr>
          </a:lstStyle>
          <a:p>
            <a:r>
              <a:rPr lang="zh-CN" altLang="en-US"/>
              <a:t>单击此处编辑母版标题样式</a:t>
            </a:r>
            <a:endParaRPr lang="zh-CN" altLang="en-US"/>
          </a:p>
        </p:txBody>
      </p:sp>
      <p:sp>
        <p:nvSpPr>
          <p:cNvPr id="1048774" name="文本占位符 23"/>
          <p:cNvSpPr>
            <a:spLocks noGrp="1"/>
          </p:cNvSpPr>
          <p:nvPr>
            <p:ph type="body" sz="quarter" idx="17" hasCustomPrompt="1"/>
            <p:custDataLst>
              <p:tags r:id="rId5"/>
            </p:custDataLst>
          </p:nvPr>
        </p:nvSpPr>
        <p:spPr>
          <a:xfrm>
            <a:off x="645160" y="3878580"/>
            <a:ext cx="2743200" cy="2185670"/>
          </a:xfrm>
        </p:spPr>
        <p:txBody>
          <a:bodyPr anchor="t" anchorCtr="0">
            <a:normAutofit/>
          </a:bodyPr>
          <a:lstStyle>
            <a:lvl1pPr marL="0" indent="0" algn="l">
              <a:lnSpc>
                <a:spcPct val="100000"/>
              </a:lnSpc>
              <a:buNone/>
              <a:defRPr sz="1600">
                <a:solidFill>
                  <a:schemeClr val="accent1">
                    <a:lumMod val="50000"/>
                  </a:schemeClr>
                </a:solidFill>
              </a:defRPr>
            </a:lvl1pPr>
          </a:lstStyle>
          <a:p>
            <a:pPr lvl="0"/>
            <a:r>
              <a:rPr lang="zh-CN" altLang="en-US"/>
              <a:t>署名占位符</a:t>
            </a:r>
            <a:endParaRPr lang="zh-CN" altLang="en-US"/>
          </a:p>
        </p:txBody>
      </p:sp>
      <p:sp>
        <p:nvSpPr>
          <p:cNvPr id="1048776" name="日期占位符 2"/>
          <p:cNvSpPr>
            <a:spLocks noGrp="1"/>
          </p:cNvSpPr>
          <p:nvPr>
            <p:ph type="dt" sz="half" idx="18"/>
            <p:custDataLst>
              <p:tags r:id="rId6"/>
            </p:custDataLst>
          </p:nvPr>
        </p:nvSpPr>
        <p:spPr/>
        <p:txBody>
          <a:bodyPr/>
          <a:lstStyle/>
          <a:p>
            <a:fld id="{5592522B-0F24-4480-B9DD-A9474A6880D6}" type="datetimeFigureOut">
              <a:rPr lang="zh-CN" altLang="en-US" smtClean="0"/>
              <a:t/>
            </a:fld>
            <a:endParaRPr lang="zh-CN" altLang="en-US"/>
          </a:p>
        </p:txBody>
      </p:sp>
      <p:sp>
        <p:nvSpPr>
          <p:cNvPr id="1048778" name="页脚占位符 3"/>
          <p:cNvSpPr>
            <a:spLocks noGrp="1"/>
          </p:cNvSpPr>
          <p:nvPr>
            <p:ph type="ftr" sz="quarter" idx="19"/>
            <p:custDataLst>
              <p:tags r:id="rId7"/>
            </p:custDataLst>
          </p:nvPr>
        </p:nvSpPr>
        <p:spPr/>
        <p:txBody>
          <a:bodyPr/>
          <a:lstStyle/>
          <a:p>
            <a:endParaRPr lang="zh-CN" altLang="en-US"/>
          </a:p>
        </p:txBody>
      </p:sp>
      <p:sp>
        <p:nvSpPr>
          <p:cNvPr id="1048780" name="灯片编号占位符 4"/>
          <p:cNvSpPr>
            <a:spLocks noGrp="1"/>
          </p:cNvSpPr>
          <p:nvPr>
            <p:ph type="sldNum" sz="quarter" idx="20"/>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6.xml" /><Relationship Id="rId13" Type="http://schemas.openxmlformats.org/officeDocument/2006/relationships/image" Target="../media/image5.png" /><Relationship Id="rId14" Type="http://schemas.openxmlformats.org/officeDocument/2006/relationships/tags" Target="../tags/tag67.xml" /><Relationship Id="rId15" Type="http://schemas.openxmlformats.org/officeDocument/2006/relationships/image" Target="../media/image4.png"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ags" Target="../tags/tag72.xml" /><Relationship Id="rId21" Type="http://schemas.openxmlformats.org/officeDocument/2006/relationships/tags" Target="../tags/tag73.xml" /><Relationship Id="rId22" Type="http://schemas.openxmlformats.org/officeDocument/2006/relationships/tags" Target="../tags/tag74.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矩形 7"/>
          <p:cNvSpPr/>
          <p:nvPr userDrawn="1">
            <p:custDataLst>
              <p:tags r:id="rId12"/>
            </p:custDataLst>
          </p:nvPr>
        </p:nvSpPr>
        <p:spPr>
          <a:xfrm>
            <a:off x="0" y="0"/>
            <a:ext cx="12192000" cy="1190625"/>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3" name="图片 13"/>
          <p:cNvPicPr>
            <a:picLocks noChangeAspect="1"/>
          </p:cNvPicPr>
          <p:nvPr userDrawn="1">
            <p:custDataLst>
              <p:tags r:id="rId14"/>
            </p:custDataLst>
          </p:nvPr>
        </p:nvPicPr>
        <p:blipFill>
          <a:blip r:embed="rId13"/>
          <a:srcRect l="75357" t="19812" r="7610" b="57361"/>
          <a:stretch>
            <a:fillRect/>
          </a:stretch>
        </p:blipFill>
        <p:spPr>
          <a:xfrm>
            <a:off x="9890125" y="0"/>
            <a:ext cx="2309495" cy="2418080"/>
          </a:xfrm>
          <a:prstGeom prst="rect">
            <a:avLst/>
          </a:prstGeom>
        </p:spPr>
      </p:pic>
      <p:pic>
        <p:nvPicPr>
          <p:cNvPr id="2097155" name="图片 11"/>
          <p:cNvPicPr>
            <a:picLocks noChangeAspect="1"/>
          </p:cNvPicPr>
          <p:nvPr userDrawn="1">
            <p:custDataLst>
              <p:tags r:id="rId16"/>
            </p:custDataLst>
          </p:nvPr>
        </p:nvPicPr>
        <p:blipFill>
          <a:blip r:embed="rId15"/>
          <a:srcRect l="2633" t="71072" r="68750" b="10324"/>
          <a:stretch>
            <a:fillRect/>
          </a:stretch>
        </p:blipFill>
        <p:spPr>
          <a:xfrm>
            <a:off x="0" y="5592726"/>
            <a:ext cx="2553970" cy="1275907"/>
          </a:xfrm>
          <a:prstGeom prst="rect">
            <a:avLst/>
          </a:prstGeom>
        </p:spPr>
      </p:pic>
      <p:sp>
        <p:nvSpPr>
          <p:cNvPr id="1048656" name="标题占位符 1"/>
          <p:cNvSpPr>
            <a:spLocks noGrp="1"/>
          </p:cNvSpPr>
          <p:nvPr>
            <p:ph type="title"/>
            <p:custDataLst>
              <p:tags r:id="rId17"/>
            </p:custDataLst>
          </p:nvPr>
        </p:nvSpPr>
        <p:spPr>
          <a:xfrm>
            <a:off x="838200" y="360045"/>
            <a:ext cx="9288439" cy="654685"/>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8"/>
            </p:custDataLst>
          </p:nvPr>
        </p:nvSpPr>
        <p:spPr>
          <a:xfrm>
            <a:off x="838200" y="1460500"/>
            <a:ext cx="10515600" cy="471741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9"/>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0"/>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1"/>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600" b="1" kern="1200">
          <a:solidFill>
            <a:schemeClr val="accent1">
              <a:lumMod val="5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50000"/>
              <a:lumOff val="5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50000"/>
              <a:lumOff val="5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50000"/>
              <a:lumOff val="5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50000"/>
              <a:lumOff val="5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5.xml" /><Relationship Id="rId11" Type="http://schemas.openxmlformats.org/officeDocument/2006/relationships/tags" Target="../tags/tag136.xml" /><Relationship Id="rId12" Type="http://schemas.openxmlformats.org/officeDocument/2006/relationships/tags" Target="../tags/tag137.xml" /><Relationship Id="rId13" Type="http://schemas.openxmlformats.org/officeDocument/2006/relationships/tags" Target="../tags/tag138.xml" /><Relationship Id="rId14" Type="http://schemas.openxmlformats.org/officeDocument/2006/relationships/tags" Target="../tags/tag139.xml" /><Relationship Id="rId15" Type="http://schemas.openxmlformats.org/officeDocument/2006/relationships/tags" Target="../tags/tag140.xml" /><Relationship Id="rId16" Type="http://schemas.openxmlformats.org/officeDocument/2006/relationships/tags" Target="../tags/tag141.xml" /><Relationship Id="rId17" Type="http://schemas.openxmlformats.org/officeDocument/2006/relationships/tags" Target="../tags/tag142.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18" Type="http://schemas.openxmlformats.org/officeDocument/2006/relationships/tags" Target="../tags/tag162.xml" /><Relationship Id="rId19" Type="http://schemas.openxmlformats.org/officeDocument/2006/relationships/tags" Target="../tags/tag163.xml" /><Relationship Id="rId2" Type="http://schemas.openxmlformats.org/officeDocument/2006/relationships/tags" Target="../tags/tag146.xml" /><Relationship Id="rId20" Type="http://schemas.openxmlformats.org/officeDocument/2006/relationships/tags" Target="../tags/tag164.xml" /><Relationship Id="rId21" Type="http://schemas.openxmlformats.org/officeDocument/2006/relationships/tags" Target="../tags/tag165.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1613202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1190479"/>
            <a:ext cx="5257800" cy="2452093"/>
          </a:xfrm>
        </p:spPr>
        <p:txBody>
          <a:bodyPr/>
          <a:lstStyle/>
          <a:p>
            <a:r>
              <a:rPr lang="zh-CN" altLang="en-US"/>
              <a:t>大连理工微观经济学课件4-生产与成本</a:t>
            </a:r>
            <a:endParaRPr lang="zh-CN" altLang="en-US"/>
          </a:p>
        </p:txBody>
      </p:sp>
      <p:sp>
        <p:nvSpPr>
          <p:cNvPr id="1048650" name="文本占位符 2"/>
          <p:cNvSpPr>
            <a:spLocks noGrp="1"/>
          </p:cNvSpPr>
          <p:nvPr>
            <p:ph type="body" sz="quarter" idx="17"/>
            <p:custDataLst>
              <p:tags r:id="rId3"/>
            </p:custDataLst>
          </p:nvPr>
        </p:nvSpPr>
        <p:spPr>
          <a:xfrm>
            <a:off x="838199" y="4144300"/>
            <a:ext cx="5343524" cy="1404250"/>
          </a:xfrm>
        </p:spPr>
        <p:txBody>
          <a:bodyPr/>
          <a:lstStyle/>
          <a:p>
            <a:r>
              <a:rPr lang="zh-CN" altLang="en-US"/>
              <a:t>汇报人：</a:t>
            </a:r>
            <a:r>
              <a:rPr lang="en-US" altLang="zh-CN"/>
              <a:t>PPT</a:t>
            </a:r>
            <a:endParaRPr lang="zh-CN" altLang="en-US"/>
          </a:p>
        </p:txBody>
      </p:sp>
      <p:sp>
        <p:nvSpPr>
          <p:cNvPr id="1048652" name="副标题 7"/>
          <p:cNvSpPr>
            <a:spLocks noGrp="1"/>
          </p:cNvSpPr>
          <p:nvPr>
            <p:ph type="subTitle" idx="1"/>
            <p:custDataLst>
              <p:tags r:id="rId4"/>
            </p:custDataLst>
          </p:nvPr>
        </p:nvSpPr>
        <p:spPr/>
        <p:txBody>
          <a:bodyPr/>
          <a:lstStyle/>
          <a:p>
            <a:r>
              <a:rPr lang="zh-CN" altLang="en-US"/>
              <a:t>单击此处添加副标题</a:t>
            </a:r>
            <a:endParaRPr lang="en-US" altLang="zh-CN"/>
          </a:p>
        </p:txBody>
      </p:sp>
    </p:spTree>
    <p:custDataLst>
      <p:tags r:id="rId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4" name="标题 8"/>
          <p:cNvSpPr>
            <a:spLocks noGrp="1"/>
          </p:cNvSpPr>
          <p:nvPr>
            <p:ph type="title"/>
            <p:custDataLst>
              <p:tags r:id="rId2"/>
            </p:custDataLst>
          </p:nvPr>
        </p:nvSpPr>
        <p:spPr>
          <a:xfrm>
            <a:off x="840105" y="449580"/>
            <a:ext cx="10608945" cy="896620"/>
          </a:xfrm>
        </p:spPr>
        <p:txBody>
          <a:bodyPr/>
          <a:lstStyle/>
          <a:p>
            <a:r>
              <a:rPr lang="zh-CN" altLang="en-US"/>
              <a:t>目录</a:t>
            </a:r>
            <a:endParaRPr lang="zh-CN" altLang="en-US"/>
          </a:p>
        </p:txBody>
      </p:sp>
      <p:sp>
        <p:nvSpPr>
          <p:cNvPr id="1048796" name="序号"/>
          <p:cNvSpPr txBox="1"/>
          <p:nvPr>
            <p:custDataLst>
              <p:tags r:id="rId3"/>
            </p:custDataLst>
          </p:nvPr>
        </p:nvSpPr>
        <p:spPr>
          <a:xfrm>
            <a:off x="1132840" y="246888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01</a:t>
            </a:r>
            <a:endParaRPr lang="en-US" sz="4400">
              <a:solidFill>
                <a:schemeClr val="accent1">
                  <a:lumMod val="60000"/>
                  <a:lumOff val="40000"/>
                  <a:alpha val="60000"/>
                </a:schemeClr>
              </a:solidFill>
              <a:latin typeface="+mn-ea"/>
              <a:ea typeface="+mn-ea"/>
              <a:sym typeface="+mn-ea"/>
            </a:endParaRPr>
          </a:p>
        </p:txBody>
      </p:sp>
      <p:sp>
        <p:nvSpPr>
          <p:cNvPr id="1048798" name="项标题"/>
          <p:cNvSpPr txBox="1"/>
          <p:nvPr>
            <p:custDataLst>
              <p:tags r:id="rId4"/>
            </p:custDataLst>
          </p:nvPr>
        </p:nvSpPr>
        <p:spPr>
          <a:xfrm>
            <a:off x="2693035" y="246888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添加目录项标题</a:t>
            </a:r>
            <a:endParaRPr lang="zh-CN" altLang="en-US" sz="2400" b="1" spc="300">
              <a:solidFill>
                <a:schemeClr val="accent1">
                  <a:lumMod val="50000"/>
                </a:schemeClr>
              </a:solidFill>
              <a:latin typeface="+mn-ea"/>
              <a:ea typeface="+mj-ea"/>
              <a:sym typeface="+mn-ea"/>
            </a:endParaRPr>
          </a:p>
        </p:txBody>
      </p:sp>
      <p:sp>
        <p:nvSpPr>
          <p:cNvPr id="1048800" name="序号"/>
          <p:cNvSpPr txBox="1"/>
          <p:nvPr>
            <p:custDataLst>
              <p:tags r:id="rId5"/>
            </p:custDataLst>
          </p:nvPr>
        </p:nvSpPr>
        <p:spPr>
          <a:xfrm>
            <a:off x="6483985" y="246888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02</a:t>
            </a:r>
            <a:endParaRPr lang="en-US" sz="4400">
              <a:solidFill>
                <a:schemeClr val="accent1">
                  <a:lumMod val="60000"/>
                  <a:lumOff val="40000"/>
                  <a:alpha val="60000"/>
                </a:schemeClr>
              </a:solidFill>
              <a:latin typeface="+mn-ea"/>
              <a:ea typeface="+mn-ea"/>
              <a:sym typeface="+mn-ea"/>
            </a:endParaRPr>
          </a:p>
        </p:txBody>
      </p:sp>
      <p:sp>
        <p:nvSpPr>
          <p:cNvPr id="1048802" name="项标题"/>
          <p:cNvSpPr txBox="1"/>
          <p:nvPr>
            <p:custDataLst>
              <p:tags r:id="rId6"/>
            </p:custDataLst>
          </p:nvPr>
        </p:nvSpPr>
        <p:spPr>
          <a:xfrm>
            <a:off x="8044180" y="246888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生产要素</a:t>
            </a:r>
            <a:endParaRPr lang="zh-CN" altLang="en-US" sz="2400" b="1">
              <a:solidFill>
                <a:schemeClr val="accent1">
                  <a:lumMod val="50000"/>
                </a:schemeClr>
              </a:solidFill>
              <a:latin typeface="+mn-ea"/>
              <a:sym typeface="+mn-ea"/>
            </a:endParaRPr>
          </a:p>
        </p:txBody>
      </p:sp>
      <p:sp>
        <p:nvSpPr>
          <p:cNvPr id="1048804" name="序号"/>
          <p:cNvSpPr txBox="1"/>
          <p:nvPr>
            <p:custDataLst>
              <p:tags r:id="rId7"/>
            </p:custDataLst>
          </p:nvPr>
        </p:nvSpPr>
        <p:spPr>
          <a:xfrm>
            <a:off x="6483985" y="347091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04</a:t>
            </a:r>
            <a:endParaRPr lang="en-US" sz="4400">
              <a:solidFill>
                <a:schemeClr val="accent1">
                  <a:lumMod val="60000"/>
                  <a:lumOff val="40000"/>
                  <a:alpha val="60000"/>
                </a:schemeClr>
              </a:solidFill>
              <a:latin typeface="+mn-ea"/>
              <a:ea typeface="+mn-ea"/>
              <a:sym typeface="+mn-ea"/>
            </a:endParaRPr>
          </a:p>
        </p:txBody>
      </p:sp>
      <p:sp>
        <p:nvSpPr>
          <p:cNvPr id="1048806" name="项标题"/>
          <p:cNvSpPr txBox="1"/>
          <p:nvPr>
            <p:custDataLst>
              <p:tags r:id="rId8"/>
            </p:custDataLst>
          </p:nvPr>
        </p:nvSpPr>
        <p:spPr>
          <a:xfrm>
            <a:off x="8044180" y="347091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成本函数</a:t>
            </a:r>
            <a:endParaRPr lang="zh-CN" altLang="en-US" sz="2400" b="1">
              <a:solidFill>
                <a:schemeClr val="accent1">
                  <a:lumMod val="50000"/>
                </a:schemeClr>
              </a:solidFill>
              <a:latin typeface="+mn-ea"/>
              <a:sym typeface="+mn-ea"/>
            </a:endParaRPr>
          </a:p>
        </p:txBody>
      </p:sp>
      <p:sp>
        <p:nvSpPr>
          <p:cNvPr id="1048808" name="序号"/>
          <p:cNvSpPr txBox="1"/>
          <p:nvPr>
            <p:custDataLst>
              <p:tags r:id="rId9"/>
            </p:custDataLst>
          </p:nvPr>
        </p:nvSpPr>
        <p:spPr>
          <a:xfrm>
            <a:off x="6483985" y="447294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06</a:t>
            </a:r>
            <a:endParaRPr lang="en-US" sz="4400">
              <a:solidFill>
                <a:schemeClr val="accent1">
                  <a:lumMod val="60000"/>
                  <a:lumOff val="40000"/>
                  <a:alpha val="60000"/>
                </a:schemeClr>
              </a:solidFill>
              <a:latin typeface="+mn-ea"/>
              <a:ea typeface="+mn-ea"/>
              <a:sym typeface="+mn-ea"/>
            </a:endParaRPr>
          </a:p>
        </p:txBody>
      </p:sp>
      <p:sp>
        <p:nvSpPr>
          <p:cNvPr id="1048810" name="项标题"/>
          <p:cNvSpPr txBox="1"/>
          <p:nvPr>
            <p:custDataLst>
              <p:tags r:id="rId10"/>
            </p:custDataLst>
          </p:nvPr>
        </p:nvSpPr>
        <p:spPr>
          <a:xfrm>
            <a:off x="8044180" y="447294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市场结构与企业行为</a:t>
            </a:r>
            <a:endParaRPr lang="zh-CN" altLang="en-US" sz="2400" b="1">
              <a:solidFill>
                <a:schemeClr val="accent1">
                  <a:lumMod val="50000"/>
                </a:schemeClr>
              </a:solidFill>
              <a:latin typeface="+mn-ea"/>
              <a:sym typeface="+mn-ea"/>
            </a:endParaRPr>
          </a:p>
        </p:txBody>
      </p:sp>
      <p:sp>
        <p:nvSpPr>
          <p:cNvPr id="1048812" name="序号"/>
          <p:cNvSpPr txBox="1"/>
          <p:nvPr>
            <p:custDataLst>
              <p:tags r:id="rId11"/>
            </p:custDataLst>
          </p:nvPr>
        </p:nvSpPr>
        <p:spPr>
          <a:xfrm>
            <a:off x="1132840" y="347091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03</a:t>
            </a:r>
            <a:endParaRPr lang="en-US" sz="4400">
              <a:solidFill>
                <a:schemeClr val="accent1">
                  <a:lumMod val="60000"/>
                  <a:lumOff val="40000"/>
                  <a:alpha val="60000"/>
                </a:schemeClr>
              </a:solidFill>
              <a:latin typeface="+mn-ea"/>
              <a:ea typeface="+mn-ea"/>
              <a:sym typeface="+mn-ea"/>
            </a:endParaRPr>
          </a:p>
        </p:txBody>
      </p:sp>
      <p:sp>
        <p:nvSpPr>
          <p:cNvPr id="1048814" name="项标题"/>
          <p:cNvSpPr txBox="1"/>
          <p:nvPr>
            <p:custDataLst>
              <p:tags r:id="rId12"/>
            </p:custDataLst>
          </p:nvPr>
        </p:nvSpPr>
        <p:spPr>
          <a:xfrm>
            <a:off x="2693035" y="347091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生产函数</a:t>
            </a:r>
            <a:endParaRPr lang="zh-CN" altLang="en-US" sz="2400" b="1">
              <a:solidFill>
                <a:schemeClr val="accent1">
                  <a:lumMod val="50000"/>
                </a:schemeClr>
              </a:solidFill>
              <a:latin typeface="+mn-ea"/>
              <a:sym typeface="+mn-ea"/>
            </a:endParaRPr>
          </a:p>
        </p:txBody>
      </p:sp>
      <p:sp>
        <p:nvSpPr>
          <p:cNvPr id="1048816" name="序号"/>
          <p:cNvSpPr txBox="1"/>
          <p:nvPr>
            <p:custDataLst>
              <p:tags r:id="rId13"/>
            </p:custDataLst>
          </p:nvPr>
        </p:nvSpPr>
        <p:spPr>
          <a:xfrm>
            <a:off x="1132840" y="447294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05</a:t>
            </a:r>
            <a:endParaRPr lang="en-US" sz="4400">
              <a:solidFill>
                <a:schemeClr val="accent1">
                  <a:lumMod val="60000"/>
                  <a:lumOff val="40000"/>
                  <a:alpha val="60000"/>
                </a:schemeClr>
              </a:solidFill>
              <a:latin typeface="+mn-ea"/>
              <a:ea typeface="+mn-ea"/>
              <a:sym typeface="+mn-ea"/>
            </a:endParaRPr>
          </a:p>
        </p:txBody>
      </p:sp>
      <p:sp>
        <p:nvSpPr>
          <p:cNvPr id="1048818" name="项标题"/>
          <p:cNvSpPr txBox="1"/>
          <p:nvPr>
            <p:custDataLst>
              <p:tags r:id="rId14"/>
            </p:custDataLst>
          </p:nvPr>
        </p:nvSpPr>
        <p:spPr>
          <a:xfrm>
            <a:off x="2693035" y="447294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生产要素的供给与需求</a:t>
            </a:r>
            <a:endParaRPr lang="zh-CN" altLang="en-US" sz="2400" b="1">
              <a:solidFill>
                <a:schemeClr val="accent1">
                  <a:lumMod val="50000"/>
                </a:schemeClr>
              </a:solidFill>
              <a:latin typeface="+mn-ea"/>
              <a:sym typeface="+mn-ea"/>
            </a:endParaRPr>
          </a:p>
        </p:txBody>
      </p:sp>
      <p:sp>
        <p:nvSpPr>
          <p:cNvPr id="1048820" name="序号"/>
          <p:cNvSpPr txBox="1"/>
          <p:nvPr>
            <p:custDataLst>
              <p:tags r:id="rId15"/>
            </p:custDataLst>
          </p:nvPr>
        </p:nvSpPr>
        <p:spPr>
          <a:xfrm>
            <a:off x="1132840" y="5474970"/>
            <a:ext cx="1271270" cy="839470"/>
          </a:xfrm>
          <a:prstGeom prst="rect">
            <a:avLst/>
          </a:prstGeom>
          <a:noFill/>
        </p:spPr>
        <p:txBody>
          <a:bodyPr wrap="square" lIns="91440" tIns="0" rIns="91440" bIns="0" rtlCol="0" anchor="ctr" anchorCtr="0">
            <a:normAutofit/>
          </a:bodyPr>
          <a:lstStyle>
            <a:defPPr>
              <a:defRPr lang="zh-CN"/>
            </a:defPPr>
            <a:lvl1pPr marL="0" indent="0" algn="l" defTabSz="914400" rtl="0" eaLnBrk="1" latinLnBrk="0" hangingPunct="1">
              <a:buNone/>
              <a:defRPr sz="9400" b="1" kern="1200">
                <a:solidFill>
                  <a:srgbClr val="FD8AA7">
                    <a:alpha val="60000"/>
                  </a:srgbClr>
                </a:solidFill>
                <a:latin typeface="微软雅黑" panose="020b0503020204020204" pitchFamily="34" charset="-122"/>
                <a:ea typeface="微软雅黑" panose="020b0503020204020204" pitchFamily="34" charset="-122"/>
                <a:cs typeface="微软雅黑" panose="020b0503020204020204" pitchFamily="34" charset="-12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sz="4400">
                <a:solidFill>
                  <a:schemeClr val="accent1">
                    <a:lumMod val="60000"/>
                    <a:lumOff val="40000"/>
                    <a:alpha val="60000"/>
                  </a:schemeClr>
                </a:solidFill>
                <a:latin typeface="+mn-ea"/>
                <a:ea typeface="+mn-ea"/>
                <a:sym typeface="+mn-ea"/>
              </a:rPr>
              <a:t>07</a:t>
            </a:r>
            <a:endParaRPr lang="en-US" sz="4400">
              <a:solidFill>
                <a:schemeClr val="accent1">
                  <a:lumMod val="60000"/>
                  <a:lumOff val="40000"/>
                  <a:alpha val="60000"/>
                </a:schemeClr>
              </a:solidFill>
              <a:latin typeface="+mn-ea"/>
              <a:ea typeface="+mn-ea"/>
              <a:sym typeface="+mn-ea"/>
            </a:endParaRPr>
          </a:p>
        </p:txBody>
      </p:sp>
      <p:sp>
        <p:nvSpPr>
          <p:cNvPr id="1048822" name="项标题"/>
          <p:cNvSpPr txBox="1"/>
          <p:nvPr>
            <p:custDataLst>
              <p:tags r:id="rId16"/>
            </p:custDataLst>
          </p:nvPr>
        </p:nvSpPr>
        <p:spPr>
          <a:xfrm>
            <a:off x="2693035" y="5474970"/>
            <a:ext cx="3610610" cy="83883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b="1">
                <a:solidFill>
                  <a:schemeClr val="accent1">
                    <a:lumMod val="50000"/>
                  </a:schemeClr>
                </a:solidFill>
                <a:latin typeface="+mn-ea"/>
                <a:sym typeface="+mn-ea"/>
              </a:rPr>
              <a:t>生产要素市场的均衡与分配效率</a:t>
            </a:r>
            <a:endParaRPr lang="zh-CN" altLang="en-US" sz="2400" b="1">
              <a:solidFill>
                <a:schemeClr val="accent1">
                  <a:lumMod val="50000"/>
                </a:schemeClr>
              </a:solidFill>
              <a:latin typeface="+mn-ea"/>
              <a:sym typeface="+mn-ea"/>
            </a:endParaRPr>
          </a:p>
        </p:txBody>
      </p:sp>
    </p:spTree>
    <p:custDataLst>
      <p:tags r:id="rId1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4" name="标题"/>
          <p:cNvSpPr>
            <a:spLocks noGrp="1"/>
          </p:cNvSpPr>
          <p:nvPr>
            <p:ph type="title"/>
            <p:custDataLst>
              <p:tags r:id="rId2"/>
            </p:custDataLst>
          </p:nvPr>
        </p:nvSpPr>
        <p:spPr>
          <a:xfrm>
            <a:off x="1042271" y="3682871"/>
            <a:ext cx="5754314" cy="2476722"/>
          </a:xfrm>
        </p:spPr>
        <p:txBody>
          <a:bodyPr/>
          <a:lstStyle/>
          <a:p>
            <a:r>
              <a:rPr lang="zh-CN" altLang="en-US"/>
              <a:t>添加章节标题</a:t>
            </a:r>
            <a:endParaRPr lang="zh-CN" altLang="en-US"/>
          </a:p>
        </p:txBody>
      </p:sp>
      <p:sp>
        <p:nvSpPr>
          <p:cNvPr id="1048856" name="节编号"/>
          <p:cNvSpPr>
            <a:spLocks noGrp="1"/>
          </p:cNvSpPr>
          <p:nvPr>
            <p:ph type="body" sz="quarter" idx="13"/>
            <p:custDataLst>
              <p:tags r:id="rId3"/>
            </p:custDataLst>
          </p:nvPr>
        </p:nvSpPr>
        <p:spPr>
          <a:xfrm>
            <a:off x="1040366" y="2414141"/>
            <a:ext cx="5754314" cy="1224280"/>
          </a:xfrm>
        </p:spPr>
        <p:txBody>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6" name="标题"/>
          <p:cNvSpPr>
            <a:spLocks noGrp="1"/>
          </p:cNvSpPr>
          <p:nvPr>
            <p:ph type="title"/>
            <p:custDataLst>
              <p:tags r:id="rId2"/>
            </p:custDataLst>
          </p:nvPr>
        </p:nvSpPr>
        <p:spPr>
          <a:xfrm>
            <a:off x="1042271" y="3682871"/>
            <a:ext cx="5754314" cy="2476722"/>
          </a:xfrm>
        </p:spPr>
        <p:txBody>
          <a:bodyPr/>
          <a:lstStyle/>
          <a:p>
            <a:r>
              <a:rPr lang="zh-CN" altLang="en-US"/>
              <a:t>生产要素</a:t>
            </a:r>
            <a:endParaRPr lang="zh-CN" altLang="en-US"/>
          </a:p>
        </p:txBody>
      </p:sp>
      <p:sp>
        <p:nvSpPr>
          <p:cNvPr id="1048898" name="节编号"/>
          <p:cNvSpPr>
            <a:spLocks noGrp="1"/>
          </p:cNvSpPr>
          <p:nvPr>
            <p:ph type="body" sz="quarter" idx="13"/>
            <p:custDataLst>
              <p:tags r:id="rId3"/>
            </p:custDataLst>
          </p:nvPr>
        </p:nvSpPr>
        <p:spPr>
          <a:xfrm>
            <a:off x="1040366" y="2414141"/>
            <a:ext cx="5754314" cy="1224280"/>
          </a:xfrm>
        </p:spPr>
        <p:txBody>
          <a:bodyPr/>
          <a:lstStyle/>
          <a:p>
            <a:r>
              <a:rPr lang="en-US" altLang="zh-CN"/>
              <a:t>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68" name="标题 1"/>
          <p:cNvSpPr>
            <a:spLocks noGrp="1"/>
          </p:cNvSpPr>
          <p:nvPr>
            <p:ph type="title"/>
          </p:nvPr>
        </p:nvSpPr>
        <p:spPr/>
        <p:txBody>
          <a:bodyPr/>
          <a:lstStyle/>
          <a:p>
            <a:r>
              <a:rPr lang="zh-CN" altLang="en-US"/>
              <a:t>劳动</a:t>
            </a:r>
            <a:endParaRPr lang="zh-CN" altLang="en-US"/>
          </a:p>
        </p:txBody>
      </p:sp>
      <p:sp>
        <p:nvSpPr>
          <p:cNvPr id="1048970" name="五边形 30"/>
          <p:cNvSpPr/>
          <p:nvPr>
            <p:custDataLst>
              <p:tags r:id="rId2"/>
            </p:custDataLst>
          </p:nvPr>
        </p:nvSpPr>
        <p:spPr>
          <a:xfrm>
            <a:off x="838200" y="3266266"/>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2" name="燕尾形 36"/>
          <p:cNvSpPr/>
          <p:nvPr>
            <p:custDataLst>
              <p:tags r:id="rId3"/>
            </p:custDataLst>
          </p:nvPr>
        </p:nvSpPr>
        <p:spPr>
          <a:xfrm>
            <a:off x="3342276" y="3266266"/>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4" name="燕尾形 37"/>
          <p:cNvSpPr/>
          <p:nvPr>
            <p:custDataLst>
              <p:tags r:id="rId4"/>
            </p:custDataLst>
          </p:nvPr>
        </p:nvSpPr>
        <p:spPr>
          <a:xfrm>
            <a:off x="8350429" y="3266266"/>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6" name="燕尾形 38"/>
          <p:cNvSpPr/>
          <p:nvPr>
            <p:custDataLst>
              <p:tags r:id="rId5"/>
            </p:custDataLst>
          </p:nvPr>
        </p:nvSpPr>
        <p:spPr>
          <a:xfrm>
            <a:off x="5846353" y="3266266"/>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8" name="文本框 3"/>
          <p:cNvSpPr txBox="1"/>
          <p:nvPr>
            <p:custDataLst>
              <p:tags r:id="rId6"/>
            </p:custDataLst>
          </p:nvPr>
        </p:nvSpPr>
        <p:spPr>
          <a:xfrm>
            <a:off x="3283983"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内容2：劳动的需求和供给</a:t>
            </a:r>
            <a:endParaRPr lang="zh-CN" altLang="en-US" sz="1400" spc="150">
              <a:solidFill>
                <a:schemeClr val="tx1"/>
              </a:solidFill>
              <a:effectLst/>
              <a:latin typeface="+mn-ea"/>
              <a:sym typeface="+mn-ea"/>
            </a:endParaRPr>
          </a:p>
        </p:txBody>
      </p:sp>
      <p:sp>
        <p:nvSpPr>
          <p:cNvPr id="1048980" name="文本框 6"/>
          <p:cNvSpPr txBox="1"/>
          <p:nvPr>
            <p:custDataLst>
              <p:tags r:id="rId7"/>
            </p:custDataLst>
          </p:nvPr>
        </p:nvSpPr>
        <p:spPr>
          <a:xfrm>
            <a:off x="838200"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内容1：劳动的定义和特点</a:t>
            </a:r>
            <a:endParaRPr lang="zh-CN" altLang="en-US" sz="1400" spc="150">
              <a:solidFill>
                <a:schemeClr val="tx1"/>
              </a:solidFill>
              <a:effectLst/>
              <a:latin typeface="+mn-ea"/>
              <a:sym typeface="+mn-ea"/>
            </a:endParaRPr>
          </a:p>
        </p:txBody>
      </p:sp>
      <p:sp>
        <p:nvSpPr>
          <p:cNvPr id="1048982" name="文本框 7"/>
          <p:cNvSpPr txBox="1"/>
          <p:nvPr>
            <p:custDataLst>
              <p:tags r:id="rId8"/>
            </p:custDataLst>
          </p:nvPr>
        </p:nvSpPr>
        <p:spPr>
          <a:xfrm>
            <a:off x="5844663" y="1681365"/>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内容3：劳动市场均衡和工资决定</a:t>
            </a:r>
            <a:endParaRPr lang="zh-CN" altLang="en-US" sz="1400" spc="150">
              <a:solidFill>
                <a:schemeClr val="tx1"/>
              </a:solidFill>
              <a:effectLst/>
              <a:latin typeface="+mn-ea"/>
              <a:sym typeface="+mn-ea"/>
            </a:endParaRPr>
          </a:p>
        </p:txBody>
      </p:sp>
      <p:sp>
        <p:nvSpPr>
          <p:cNvPr id="1048984" name="文本框 8"/>
          <p:cNvSpPr txBox="1"/>
          <p:nvPr>
            <p:custDataLst>
              <p:tags r:id="rId9"/>
            </p:custDataLst>
          </p:nvPr>
        </p:nvSpPr>
        <p:spPr>
          <a:xfrm>
            <a:off x="8347895" y="4640805"/>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内容4：劳动的效率和工资差异</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20" name="标题 1"/>
          <p:cNvSpPr>
            <a:spLocks noGrp="1"/>
          </p:cNvSpPr>
          <p:nvPr>
            <p:ph type="title"/>
          </p:nvPr>
        </p:nvSpPr>
        <p:spPr/>
        <p:txBody>
          <a:bodyPr/>
          <a:lstStyle/>
          <a:p>
            <a:r>
              <a:rPr lang="zh-CN" altLang="en-US"/>
              <a:t>资本</a:t>
            </a:r>
            <a:endParaRPr lang="zh-CN" altLang="en-US"/>
          </a:p>
        </p:txBody>
      </p:sp>
      <p:sp>
        <p:nvSpPr>
          <p:cNvPr id="1049022" name="弧形 58"/>
          <p:cNvSpPr/>
          <p:nvPr>
            <p:custDataLst>
              <p:tags r:id="rId2"/>
            </p:custDataLst>
          </p:nvPr>
        </p:nvSpPr>
        <p:spPr>
          <a:xfrm>
            <a:off x="8027409" y="2156012"/>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024" name="弧形 57"/>
          <p:cNvSpPr/>
          <p:nvPr>
            <p:custDataLst>
              <p:tags r:id="rId3"/>
            </p:custDataLst>
          </p:nvPr>
        </p:nvSpPr>
        <p:spPr>
          <a:xfrm>
            <a:off x="838200" y="2156012"/>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026" name="椭圆 22"/>
          <p:cNvSpPr/>
          <p:nvPr>
            <p:custDataLst>
              <p:tags r:id="rId4"/>
            </p:custDataLst>
          </p:nvPr>
        </p:nvSpPr>
        <p:spPr>
          <a:xfrm>
            <a:off x="8354477" y="2420183"/>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8" name="椭圆 23"/>
          <p:cNvSpPr/>
          <p:nvPr>
            <p:custDataLst>
              <p:tags r:id="rId5"/>
            </p:custDataLst>
          </p:nvPr>
        </p:nvSpPr>
        <p:spPr>
          <a:xfrm>
            <a:off x="8724675" y="2475892"/>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0" name="正文"/>
          <p:cNvSpPr txBox="1"/>
          <p:nvPr>
            <p:custDataLst>
              <p:tags r:id="rId6"/>
            </p:custDataLst>
          </p:nvPr>
        </p:nvSpPr>
        <p:spPr>
          <a:xfrm>
            <a:off x="8788472"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内容4：资本与生产的关系</a:t>
            </a:r>
            <a:endParaRPr lang="zh-CN" altLang="en-US" sz="1200" spc="150">
              <a:solidFill>
                <a:srgbClr val="FFFFFF"/>
              </a:solidFill>
              <a:latin typeface="+mn-ea"/>
              <a:sym typeface="+mn-ea"/>
            </a:endParaRPr>
          </a:p>
        </p:txBody>
      </p:sp>
      <p:sp>
        <p:nvSpPr>
          <p:cNvPr id="1049032" name="椭圆 24"/>
          <p:cNvSpPr/>
          <p:nvPr>
            <p:custDataLst>
              <p:tags r:id="rId7"/>
            </p:custDataLst>
          </p:nvPr>
        </p:nvSpPr>
        <p:spPr>
          <a:xfrm>
            <a:off x="6022769" y="2420183"/>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4" name="椭圆 25"/>
          <p:cNvSpPr/>
          <p:nvPr>
            <p:custDataLst>
              <p:tags r:id="rId8"/>
            </p:custDataLst>
          </p:nvPr>
        </p:nvSpPr>
        <p:spPr>
          <a:xfrm>
            <a:off x="6392069" y="2475892"/>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6" name="正文"/>
          <p:cNvSpPr txBox="1"/>
          <p:nvPr>
            <p:custDataLst>
              <p:tags r:id="rId9"/>
            </p:custDataLst>
          </p:nvPr>
        </p:nvSpPr>
        <p:spPr>
          <a:xfrm>
            <a:off x="6456763"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内容3：资本的特性</a:t>
            </a:r>
            <a:endParaRPr lang="zh-CN" altLang="en-US" sz="1200" spc="150">
              <a:solidFill>
                <a:schemeClr val="tx1">
                  <a:lumMod val="65000"/>
                  <a:lumOff val="35000"/>
                </a:schemeClr>
              </a:solidFill>
              <a:latin typeface="+mn-ea"/>
              <a:sym typeface="+mn-ea"/>
            </a:endParaRPr>
          </a:p>
        </p:txBody>
      </p:sp>
      <p:sp>
        <p:nvSpPr>
          <p:cNvPr id="1049038" name="椭圆 7"/>
          <p:cNvSpPr/>
          <p:nvPr>
            <p:custDataLst>
              <p:tags r:id="rId10"/>
            </p:custDataLst>
          </p:nvPr>
        </p:nvSpPr>
        <p:spPr>
          <a:xfrm>
            <a:off x="3691061" y="2420183"/>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0" name="椭圆 9"/>
          <p:cNvSpPr/>
          <p:nvPr>
            <p:custDataLst>
              <p:tags r:id="rId11"/>
            </p:custDataLst>
          </p:nvPr>
        </p:nvSpPr>
        <p:spPr>
          <a:xfrm>
            <a:off x="4060360" y="2475892"/>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2" name="正文"/>
          <p:cNvSpPr txBox="1"/>
          <p:nvPr>
            <p:custDataLst>
              <p:tags r:id="rId12"/>
            </p:custDataLst>
          </p:nvPr>
        </p:nvSpPr>
        <p:spPr>
          <a:xfrm>
            <a:off x="4125055"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内容2：资本的种类</a:t>
            </a:r>
            <a:endParaRPr lang="zh-CN" altLang="en-US" sz="1200" spc="150">
              <a:solidFill>
                <a:srgbClr val="FFFFFF"/>
              </a:solidFill>
              <a:latin typeface="+mn-ea"/>
              <a:sym typeface="+mn-ea"/>
            </a:endParaRPr>
          </a:p>
        </p:txBody>
      </p:sp>
      <p:sp>
        <p:nvSpPr>
          <p:cNvPr id="1049044" name="椭圆 5"/>
          <p:cNvSpPr/>
          <p:nvPr>
            <p:custDataLst>
              <p:tags r:id="rId13"/>
            </p:custDataLst>
          </p:nvPr>
        </p:nvSpPr>
        <p:spPr>
          <a:xfrm>
            <a:off x="1094284" y="2420183"/>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6" name="椭圆 4"/>
          <p:cNvSpPr/>
          <p:nvPr>
            <p:custDataLst>
              <p:tags r:id="rId14"/>
            </p:custDataLst>
          </p:nvPr>
        </p:nvSpPr>
        <p:spPr>
          <a:xfrm>
            <a:off x="1463583" y="2475892"/>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8" name="正文"/>
          <p:cNvSpPr txBox="1"/>
          <p:nvPr>
            <p:custDataLst>
              <p:tags r:id="rId15"/>
            </p:custDataLst>
          </p:nvPr>
        </p:nvSpPr>
        <p:spPr>
          <a:xfrm>
            <a:off x="1528278" y="3227969"/>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内容1：资本的定义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84" name="标题 1"/>
          <p:cNvSpPr>
            <a:spLocks noGrp="1"/>
          </p:cNvSpPr>
          <p:nvPr>
            <p:ph type="title"/>
          </p:nvPr>
        </p:nvSpPr>
        <p:spPr/>
        <p:txBody>
          <a:bodyPr/>
          <a:lstStyle/>
          <a:p>
            <a:r>
              <a:rPr lang="zh-CN" altLang="en-US"/>
              <a:t>土地</a:t>
            </a:r>
            <a:endParaRPr lang="zh-CN" altLang="en-US"/>
          </a:p>
        </p:txBody>
      </p:sp>
      <p:sp>
        <p:nvSpPr>
          <p:cNvPr id="1049086" name="矩形 31"/>
          <p:cNvSpPr/>
          <p:nvPr>
            <p:custDataLst>
              <p:tags r:id="rId2"/>
            </p:custDataLst>
          </p:nvPr>
        </p:nvSpPr>
        <p:spPr>
          <a:xfrm>
            <a:off x="2710362" y="146050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内容1：土地的定义和特点</a:t>
            </a:r>
            <a:endParaRPr lang="zh-CN" altLang="en-US" sz="1200" spc="150">
              <a:solidFill>
                <a:schemeClr val="tx1">
                  <a:lumMod val="65000"/>
                  <a:lumOff val="35000"/>
                </a:schemeClr>
              </a:solidFill>
              <a:latin typeface="+mn-ea"/>
              <a:sym typeface="+mn-ea"/>
            </a:endParaRPr>
          </a:p>
        </p:txBody>
      </p:sp>
      <p:sp>
        <p:nvSpPr>
          <p:cNvPr id="1049088" name="矩形 4"/>
          <p:cNvSpPr/>
          <p:nvPr>
            <p:custDataLst>
              <p:tags r:id="rId3"/>
            </p:custDataLst>
          </p:nvPr>
        </p:nvSpPr>
        <p:spPr>
          <a:xfrm>
            <a:off x="2710362" y="2684860"/>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内容2：土地的供给和需求</a:t>
            </a:r>
            <a:endParaRPr lang="zh-CN" altLang="en-US" sz="1200" spc="150">
              <a:solidFill>
                <a:schemeClr val="tx1">
                  <a:lumMod val="65000"/>
                  <a:lumOff val="35000"/>
                </a:schemeClr>
              </a:solidFill>
              <a:latin typeface="+mn-ea"/>
              <a:sym typeface="+mn-ea"/>
            </a:endParaRPr>
          </a:p>
        </p:txBody>
      </p:sp>
      <p:sp>
        <p:nvSpPr>
          <p:cNvPr id="1049090" name="矩形 5"/>
          <p:cNvSpPr/>
          <p:nvPr>
            <p:custDataLst>
              <p:tags r:id="rId4"/>
            </p:custDataLst>
          </p:nvPr>
        </p:nvSpPr>
        <p:spPr>
          <a:xfrm>
            <a:off x="2710362" y="390921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内容3：土地的租金和地租</a:t>
            </a:r>
            <a:endParaRPr lang="zh-CN" altLang="en-US" sz="1200" spc="150">
              <a:solidFill>
                <a:schemeClr val="tx1">
                  <a:lumMod val="65000"/>
                  <a:lumOff val="35000"/>
                </a:schemeClr>
              </a:solidFill>
              <a:latin typeface="+mn-ea"/>
              <a:sym typeface="+mn-ea"/>
            </a:endParaRPr>
          </a:p>
        </p:txBody>
      </p:sp>
      <p:sp>
        <p:nvSpPr>
          <p:cNvPr id="1049092" name="矩形 7"/>
          <p:cNvSpPr/>
          <p:nvPr>
            <p:custDataLst>
              <p:tags r:id="rId5"/>
            </p:custDataLst>
          </p:nvPr>
        </p:nvSpPr>
        <p:spPr>
          <a:xfrm>
            <a:off x="2710362" y="5133579"/>
            <a:ext cx="6772271" cy="104433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内容4：土地与微观经济学的关系</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28" name="标题 1"/>
          <p:cNvSpPr>
            <a:spLocks noGrp="1"/>
          </p:cNvSpPr>
          <p:nvPr>
            <p:ph type="title"/>
          </p:nvPr>
        </p:nvSpPr>
        <p:spPr/>
        <p:txBody>
          <a:bodyPr/>
          <a:lstStyle/>
          <a:p>
            <a:r>
              <a:rPr lang="zh-CN" altLang="en-US"/>
              <a:t>企业家才能</a:t>
            </a:r>
            <a:endParaRPr lang="zh-CN" altLang="en-US"/>
          </a:p>
        </p:txBody>
      </p:sp>
      <p:sp>
        <p:nvSpPr>
          <p:cNvPr id="1049130" name="对角圆角矩形 15"/>
          <p:cNvSpPr/>
          <p:nvPr>
            <p:custDataLst>
              <p:tags r:id="rId2"/>
            </p:custDataLst>
          </p:nvPr>
        </p:nvSpPr>
        <p:spPr>
          <a:xfrm>
            <a:off x="1542908" y="4140181"/>
            <a:ext cx="9106332" cy="76753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2" name="对角圆角矩形 16"/>
          <p:cNvSpPr/>
          <p:nvPr>
            <p:custDataLst>
              <p:tags r:id="rId3"/>
            </p:custDataLst>
          </p:nvPr>
        </p:nvSpPr>
        <p:spPr>
          <a:xfrm>
            <a:off x="1542908" y="4000794"/>
            <a:ext cx="554227" cy="52885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4" name="直角三角形 17"/>
          <p:cNvSpPr/>
          <p:nvPr>
            <p:custDataLst>
              <p:tags r:id="rId4"/>
            </p:custDataLst>
          </p:nvPr>
        </p:nvSpPr>
        <p:spPr>
          <a:xfrm>
            <a:off x="2097259" y="4001434"/>
            <a:ext cx="83503" cy="139171"/>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6" name="文本框 27"/>
          <p:cNvSpPr txBox="1"/>
          <p:nvPr>
            <p:custDataLst>
              <p:tags r:id="rId5"/>
            </p:custDataLst>
          </p:nvPr>
        </p:nvSpPr>
        <p:spPr>
          <a:xfrm>
            <a:off x="2133064" y="4151051"/>
            <a:ext cx="8227834" cy="754311"/>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特点：企业家才能具有稀缺性、不可替代性和难以模仿性等特点，是企业长期竞争优势的重要来源。</a:t>
            </a:r>
            <a:endParaRPr lang="en-US" altLang="zh-CN">
              <a:solidFill>
                <a:schemeClr val="dk1">
                  <a:lumMod val="80000"/>
                  <a:lumOff val="20000"/>
                </a:schemeClr>
              </a:solidFill>
              <a:latin typeface="+mn-ea"/>
              <a:sym typeface="+mn-ea"/>
            </a:endParaRPr>
          </a:p>
        </p:txBody>
      </p:sp>
      <p:sp>
        <p:nvSpPr>
          <p:cNvPr id="1049138" name="对角圆角矩形 52"/>
          <p:cNvSpPr/>
          <p:nvPr>
            <p:custDataLst>
              <p:tags r:id="rId6"/>
            </p:custDataLst>
          </p:nvPr>
        </p:nvSpPr>
        <p:spPr>
          <a:xfrm>
            <a:off x="1542908" y="1600526"/>
            <a:ext cx="9106332" cy="76753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0" name="对角圆角矩形 53"/>
          <p:cNvSpPr/>
          <p:nvPr>
            <p:custDataLst>
              <p:tags r:id="rId7"/>
            </p:custDataLst>
          </p:nvPr>
        </p:nvSpPr>
        <p:spPr>
          <a:xfrm>
            <a:off x="1542908" y="1460500"/>
            <a:ext cx="554227" cy="52885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2" name="直角三角形 54"/>
          <p:cNvSpPr/>
          <p:nvPr>
            <p:custDataLst>
              <p:tags r:id="rId8"/>
            </p:custDataLst>
          </p:nvPr>
        </p:nvSpPr>
        <p:spPr>
          <a:xfrm>
            <a:off x="2097259" y="1461139"/>
            <a:ext cx="83503" cy="139171"/>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4" name="文本框 56"/>
          <p:cNvSpPr txBox="1"/>
          <p:nvPr>
            <p:custDataLst>
              <p:tags r:id="rId9"/>
            </p:custDataLst>
          </p:nvPr>
        </p:nvSpPr>
        <p:spPr>
          <a:xfrm>
            <a:off x="2133064" y="1603723"/>
            <a:ext cx="8227834" cy="754311"/>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定义：企业家才能是指企业经营者具备的素质和能力，包括创新思维、决策能力、组织协调和沟通能力等。</a:t>
            </a:r>
            <a:endParaRPr lang="zh-CN" altLang="en-US">
              <a:solidFill>
                <a:schemeClr val="dk1">
                  <a:lumMod val="80000"/>
                  <a:lumOff val="20000"/>
                </a:schemeClr>
              </a:solidFill>
              <a:latin typeface="+mn-ea"/>
              <a:sym typeface="+mn-ea"/>
            </a:endParaRPr>
          </a:p>
        </p:txBody>
      </p:sp>
      <p:sp>
        <p:nvSpPr>
          <p:cNvPr id="1049146" name="对角圆角矩形 5"/>
          <p:cNvSpPr/>
          <p:nvPr>
            <p:custDataLst>
              <p:tags r:id="rId10"/>
            </p:custDataLst>
          </p:nvPr>
        </p:nvSpPr>
        <p:spPr>
          <a:xfrm>
            <a:off x="1542908" y="2870354"/>
            <a:ext cx="9106332" cy="76753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8" name="对角圆角矩形 6"/>
          <p:cNvSpPr/>
          <p:nvPr>
            <p:custDataLst>
              <p:tags r:id="rId11"/>
            </p:custDataLst>
          </p:nvPr>
        </p:nvSpPr>
        <p:spPr>
          <a:xfrm>
            <a:off x="1542908" y="2730327"/>
            <a:ext cx="554227" cy="52885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0" name="直角三角形 7"/>
          <p:cNvSpPr/>
          <p:nvPr>
            <p:custDataLst>
              <p:tags r:id="rId12"/>
            </p:custDataLst>
          </p:nvPr>
        </p:nvSpPr>
        <p:spPr>
          <a:xfrm>
            <a:off x="2097259" y="2731606"/>
            <a:ext cx="83503" cy="139171"/>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2" name="文本框 8"/>
          <p:cNvSpPr txBox="1"/>
          <p:nvPr>
            <p:custDataLst>
              <p:tags r:id="rId13"/>
            </p:custDataLst>
          </p:nvPr>
        </p:nvSpPr>
        <p:spPr>
          <a:xfrm>
            <a:off x="2133064" y="2881223"/>
            <a:ext cx="8227834" cy="754311"/>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重要性：企业家才能是企业成功的重要因素之一，能够提高企业的生产效率、降低成本、增强市场竞争力。</a:t>
            </a:r>
            <a:endParaRPr lang="zh-CN" altLang="en-US">
              <a:solidFill>
                <a:schemeClr val="dk1">
                  <a:lumMod val="80000"/>
                  <a:lumOff val="20000"/>
                </a:schemeClr>
              </a:solidFill>
              <a:latin typeface="+mn-ea"/>
              <a:sym typeface="+mn-ea"/>
            </a:endParaRPr>
          </a:p>
        </p:txBody>
      </p:sp>
      <p:sp>
        <p:nvSpPr>
          <p:cNvPr id="1049154" name="对角圆角矩形 9"/>
          <p:cNvSpPr/>
          <p:nvPr>
            <p:custDataLst>
              <p:tags r:id="rId14"/>
            </p:custDataLst>
          </p:nvPr>
        </p:nvSpPr>
        <p:spPr>
          <a:xfrm>
            <a:off x="1542908" y="5410648"/>
            <a:ext cx="9106332" cy="76753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6" name="对角圆角矩形 10"/>
          <p:cNvSpPr/>
          <p:nvPr>
            <p:custDataLst>
              <p:tags r:id="rId15"/>
            </p:custDataLst>
          </p:nvPr>
        </p:nvSpPr>
        <p:spPr>
          <a:xfrm>
            <a:off x="1542908" y="5270622"/>
            <a:ext cx="554227" cy="52885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8" name="直角三角形 11"/>
          <p:cNvSpPr/>
          <p:nvPr>
            <p:custDataLst>
              <p:tags r:id="rId16"/>
            </p:custDataLst>
          </p:nvPr>
        </p:nvSpPr>
        <p:spPr>
          <a:xfrm>
            <a:off x="2097259" y="5271261"/>
            <a:ext cx="83503" cy="139171"/>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0" name="文本框 12"/>
          <p:cNvSpPr txBox="1"/>
          <p:nvPr>
            <p:custDataLst>
              <p:tags r:id="rId17"/>
            </p:custDataLst>
          </p:nvPr>
        </p:nvSpPr>
        <p:spPr>
          <a:xfrm>
            <a:off x="2133064" y="5420878"/>
            <a:ext cx="8227834" cy="754311"/>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培养：企业家才能可以通过培训、实践和学习等方式进行培养和提高，同时需要具备创新思维和不断学习的精神。</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6" name="标题"/>
          <p:cNvSpPr>
            <a:spLocks noGrp="1"/>
          </p:cNvSpPr>
          <p:nvPr>
            <p:ph type="title"/>
            <p:custDataLst>
              <p:tags r:id="rId2"/>
            </p:custDataLst>
          </p:nvPr>
        </p:nvSpPr>
        <p:spPr>
          <a:xfrm>
            <a:off x="1042271" y="3682871"/>
            <a:ext cx="5754314" cy="2476722"/>
          </a:xfrm>
        </p:spPr>
        <p:txBody>
          <a:bodyPr/>
          <a:lstStyle/>
          <a:p>
            <a:r>
              <a:rPr lang="zh-CN" altLang="en-US"/>
              <a:t>生产函数</a:t>
            </a:r>
            <a:endParaRPr lang="zh-CN" altLang="en-US"/>
          </a:p>
        </p:txBody>
      </p:sp>
      <p:sp>
        <p:nvSpPr>
          <p:cNvPr id="1049198" name="节编号"/>
          <p:cNvSpPr>
            <a:spLocks noGrp="1"/>
          </p:cNvSpPr>
          <p:nvPr>
            <p:ph type="body" sz="quarter" idx="13"/>
            <p:custDataLst>
              <p:tags r:id="rId3"/>
            </p:custDataLst>
          </p:nvPr>
        </p:nvSpPr>
        <p:spPr>
          <a:xfrm>
            <a:off x="1040366" y="2414141"/>
            <a:ext cx="5754314" cy="1224280"/>
          </a:xfrm>
        </p:spPr>
        <p:txBody>
          <a:bodyPr/>
          <a:lstStyle/>
          <a:p>
            <a:r>
              <a:rPr lang="en-US" altLang="zh-CN"/>
              <a:t>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68" name="标题 1"/>
          <p:cNvSpPr>
            <a:spLocks noGrp="1"/>
          </p:cNvSpPr>
          <p:nvPr>
            <p:ph type="title"/>
          </p:nvPr>
        </p:nvSpPr>
        <p:spPr/>
        <p:txBody>
          <a:bodyPr/>
          <a:lstStyle/>
          <a:p>
            <a:r>
              <a:rPr lang="zh-CN" altLang="en-US"/>
              <a:t>短期生产函数</a:t>
            </a:r>
            <a:endParaRPr lang="zh-CN" altLang="en-US"/>
          </a:p>
        </p:txBody>
      </p:sp>
      <p:sp>
        <p:nvSpPr>
          <p:cNvPr id="1049270" name="五边形 16"/>
          <p:cNvSpPr/>
          <p:nvPr>
            <p:custDataLst>
              <p:tags r:id="rId2"/>
            </p:custDataLst>
          </p:nvPr>
        </p:nvSpPr>
        <p:spPr>
          <a:xfrm rot="16200000" flipH="1">
            <a:off x="7089075" y="1658279"/>
            <a:ext cx="820236" cy="2386711"/>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2" name="五边形 17"/>
          <p:cNvSpPr/>
          <p:nvPr>
            <p:custDataLst>
              <p:tags r:id="rId3"/>
            </p:custDataLst>
          </p:nvPr>
        </p:nvSpPr>
        <p:spPr>
          <a:xfrm rot="16200000" flipH="1">
            <a:off x="7109348" y="4317127"/>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4" name="任意多边形 18"/>
          <p:cNvSpPr/>
          <p:nvPr>
            <p:custDataLst>
              <p:tags r:id="rId4"/>
            </p:custDataLst>
          </p:nvPr>
        </p:nvSpPr>
        <p:spPr>
          <a:xfrm>
            <a:off x="6428049" y="2438486"/>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6" name="任意多边形 19"/>
          <p:cNvSpPr/>
          <p:nvPr>
            <p:custDataLst>
              <p:tags r:id="rId5"/>
            </p:custDataLst>
          </p:nvPr>
        </p:nvSpPr>
        <p:spPr>
          <a:xfrm flipV="1">
            <a:off x="6305796" y="1825378"/>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8" name="五边形 2"/>
          <p:cNvSpPr/>
          <p:nvPr>
            <p:custDataLst>
              <p:tags r:id="rId6"/>
            </p:custDataLst>
          </p:nvPr>
        </p:nvSpPr>
        <p:spPr>
          <a:xfrm rot="16200000" flipH="1">
            <a:off x="1620865" y="1658893"/>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0" name="五边形 3"/>
          <p:cNvSpPr/>
          <p:nvPr>
            <p:custDataLst>
              <p:tags r:id="rId7"/>
            </p:custDataLst>
          </p:nvPr>
        </p:nvSpPr>
        <p:spPr>
          <a:xfrm rot="16200000" flipH="1">
            <a:off x="1642367" y="4317127"/>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2" name="任意多边形 4"/>
          <p:cNvSpPr/>
          <p:nvPr>
            <p:custDataLst>
              <p:tags r:id="rId8"/>
            </p:custDataLst>
          </p:nvPr>
        </p:nvSpPr>
        <p:spPr>
          <a:xfrm>
            <a:off x="961067" y="2438486"/>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4" name="任意多边形 5"/>
          <p:cNvSpPr/>
          <p:nvPr>
            <p:custDataLst>
              <p:tags r:id="rId9"/>
            </p:custDataLst>
          </p:nvPr>
        </p:nvSpPr>
        <p:spPr>
          <a:xfrm flipV="1">
            <a:off x="838200" y="1825378"/>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8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118557"/>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定义：在短期内，生产要素的投入量是固定的，而产出量是可变的</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118557"/>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生产要素的投入量：固定不变</a:t>
            </a:r>
            <a:endParaRPr sz="2000">
              <a:solidFill>
                <a:schemeClr val="tx1">
                  <a:lumMod val="75000"/>
                  <a:lumOff val="25000"/>
                </a:schemeClr>
              </a:solidFill>
              <a:latin typeface="+mn-ea"/>
              <a:ea typeface="+mn-ea"/>
              <a:cs typeface="+mn-ea"/>
              <a:sym typeface="+mn-lt"/>
            </a:endParaRPr>
          </a:p>
        </p:txBody>
      </p:sp>
      <p:sp>
        <p:nvSpPr>
          <p:cNvPr id="1049290" name="五边形 9"/>
          <p:cNvSpPr/>
          <p:nvPr>
            <p:custDataLst>
              <p:tags r:id="rId12"/>
            </p:custDataLst>
          </p:nvPr>
        </p:nvSpPr>
        <p:spPr>
          <a:xfrm rot="16200000" flipH="1">
            <a:off x="4425312" y="1671180"/>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2" name="五边形 10"/>
          <p:cNvSpPr/>
          <p:nvPr>
            <p:custDataLst>
              <p:tags r:id="rId13"/>
            </p:custDataLst>
          </p:nvPr>
        </p:nvSpPr>
        <p:spPr>
          <a:xfrm rot="16200000" flipH="1">
            <a:off x="4446199" y="4329414"/>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4" name="任意多边形 11"/>
          <p:cNvSpPr/>
          <p:nvPr>
            <p:custDataLst>
              <p:tags r:id="rId14"/>
            </p:custDataLst>
          </p:nvPr>
        </p:nvSpPr>
        <p:spPr>
          <a:xfrm>
            <a:off x="3764900" y="245015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96" name="任意多边形 12"/>
          <p:cNvSpPr/>
          <p:nvPr>
            <p:custDataLst>
              <p:tags r:id="rId15"/>
            </p:custDataLst>
          </p:nvPr>
        </p:nvSpPr>
        <p:spPr>
          <a:xfrm flipV="1">
            <a:off x="3642647" y="1838279"/>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98" name="五边形 23"/>
          <p:cNvSpPr/>
          <p:nvPr>
            <p:custDataLst>
              <p:tags r:id="rId16"/>
            </p:custDataLst>
          </p:nvPr>
        </p:nvSpPr>
        <p:spPr>
          <a:xfrm rot="16200000" flipH="1">
            <a:off x="9751610" y="1695139"/>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0" name="五边形 24"/>
          <p:cNvSpPr/>
          <p:nvPr>
            <p:custDataLst>
              <p:tags r:id="rId17"/>
            </p:custDataLst>
          </p:nvPr>
        </p:nvSpPr>
        <p:spPr>
          <a:xfrm rot="16200000" flipH="1">
            <a:off x="9772498" y="4352145"/>
            <a:ext cx="779748" cy="2143084"/>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2" name="任意多边形 25"/>
          <p:cNvSpPr/>
          <p:nvPr>
            <p:custDataLst>
              <p:tags r:id="rId18"/>
            </p:custDataLst>
          </p:nvPr>
        </p:nvSpPr>
        <p:spPr>
          <a:xfrm>
            <a:off x="9090584" y="2474118"/>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4" name="任意多边形 26"/>
          <p:cNvSpPr/>
          <p:nvPr>
            <p:custDataLst>
              <p:tags r:id="rId19"/>
            </p:custDataLst>
          </p:nvPr>
        </p:nvSpPr>
        <p:spPr>
          <a:xfrm flipV="1">
            <a:off x="8968945" y="1862238"/>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54188"/>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产出量：可变</a:t>
            </a:r>
            <a:endParaRPr sz="2000" err="1">
              <a:solidFill>
                <a:schemeClr val="tx1">
                  <a:lumMod val="75000"/>
                  <a:lumOff val="25000"/>
                </a:schemeClr>
              </a:solidFill>
              <a:latin typeface="+mn-ea"/>
              <a:ea typeface="+mn-ea"/>
              <a:cs typeface="+mn-ea"/>
              <a:sym typeface="+mn-lt"/>
            </a:endParaRPr>
          </a:p>
        </p:txBody>
      </p:sp>
      <p:sp>
        <p:nvSpPr>
          <p:cNvPr id="104930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13022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生产要素：土地、劳动力、资本等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44" name="标题 1"/>
          <p:cNvSpPr>
            <a:spLocks noGrp="1"/>
          </p:cNvSpPr>
          <p:nvPr>
            <p:ph type="title"/>
          </p:nvPr>
        </p:nvSpPr>
        <p:spPr/>
        <p:txBody>
          <a:bodyPr/>
          <a:lstStyle/>
          <a:p>
            <a:r>
              <a:rPr lang="zh-CN" altLang="en-US"/>
              <a:t>长期生产函数</a:t>
            </a:r>
            <a:endParaRPr lang="zh-CN" altLang="en-US"/>
          </a:p>
        </p:txBody>
      </p:sp>
      <p:sp>
        <p:nvSpPr>
          <p:cNvPr id="1049346" name="圆角矩形 3"/>
          <p:cNvSpPr/>
          <p:nvPr>
            <p:custDataLst>
              <p:tags r:id="rId2"/>
            </p:custDataLst>
          </p:nvPr>
        </p:nvSpPr>
        <p:spPr>
          <a:xfrm rot="16200000">
            <a:off x="5632130" y="-3256485"/>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48" name="圆角矩形 4"/>
          <p:cNvSpPr/>
          <p:nvPr>
            <p:custDataLst>
              <p:tags r:id="rId3"/>
            </p:custDataLst>
          </p:nvPr>
        </p:nvSpPr>
        <p:spPr>
          <a:xfrm rot="16200000">
            <a:off x="445225" y="1930421"/>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50" name="圆角矩形 5"/>
          <p:cNvSpPr/>
          <p:nvPr>
            <p:custDataLst>
              <p:tags r:id="rId4"/>
            </p:custDataLst>
          </p:nvPr>
        </p:nvSpPr>
        <p:spPr>
          <a:xfrm rot="16200000">
            <a:off x="5633353" y="-2036000"/>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52" name="圆角矩形 6"/>
          <p:cNvSpPr/>
          <p:nvPr>
            <p:custDataLst>
              <p:tags r:id="rId5"/>
            </p:custDataLst>
          </p:nvPr>
        </p:nvSpPr>
        <p:spPr>
          <a:xfrm rot="16200000">
            <a:off x="446447" y="3151516"/>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54" name="圆角矩形 9"/>
          <p:cNvSpPr/>
          <p:nvPr>
            <p:custDataLst>
              <p:tags r:id="rId6"/>
            </p:custDataLst>
          </p:nvPr>
        </p:nvSpPr>
        <p:spPr>
          <a:xfrm rot="16200000">
            <a:off x="5632130" y="-838740"/>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56" name="圆角矩形 10"/>
          <p:cNvSpPr/>
          <p:nvPr>
            <p:custDataLst>
              <p:tags r:id="rId7"/>
            </p:custDataLst>
          </p:nvPr>
        </p:nvSpPr>
        <p:spPr>
          <a:xfrm rot="16200000">
            <a:off x="445225" y="4348166"/>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58" name="圆角矩形 11"/>
          <p:cNvSpPr/>
          <p:nvPr>
            <p:custDataLst>
              <p:tags r:id="rId8"/>
            </p:custDataLst>
          </p:nvPr>
        </p:nvSpPr>
        <p:spPr>
          <a:xfrm rot="16200000">
            <a:off x="5633353" y="381133"/>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0" name="圆角矩形 12"/>
          <p:cNvSpPr/>
          <p:nvPr>
            <p:custDataLst>
              <p:tags r:id="rId9"/>
            </p:custDataLst>
          </p:nvPr>
        </p:nvSpPr>
        <p:spPr>
          <a:xfrm rot="16200000">
            <a:off x="446447" y="5568650"/>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62" name="文本框 7"/>
          <p:cNvSpPr txBox="1"/>
          <p:nvPr>
            <p:custDataLst>
              <p:tags r:id="rId10"/>
            </p:custDataLst>
          </p:nvPr>
        </p:nvSpPr>
        <p:spPr>
          <a:xfrm>
            <a:off x="1280068" y="3954579"/>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影响因素：长期生产函数受到多种因素的影响，包括技术进步、政策调整、市场需求等。</a:t>
            </a:r>
            <a:endParaRPr lang="zh-CN" altLang="en-US" sz="2400">
              <a:latin typeface="+mn-ea"/>
              <a:ea typeface="+mn-ea"/>
            </a:endParaRPr>
          </a:p>
        </p:txBody>
      </p:sp>
      <p:sp>
        <p:nvSpPr>
          <p:cNvPr id="1049364" name="文本框 8"/>
          <p:cNvSpPr txBox="1"/>
          <p:nvPr>
            <p:custDataLst>
              <p:tags r:id="rId11"/>
            </p:custDataLst>
          </p:nvPr>
        </p:nvSpPr>
        <p:spPr>
          <a:xfrm>
            <a:off x="1280068" y="517567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意义：长期生产函数是制定经济发展战略和政策的重要依据，可以帮助政府和企业制定更加科学合理的经济发展计划。</a:t>
            </a:r>
            <a:endParaRPr lang="zh-CN" altLang="en-US" sz="2400">
              <a:latin typeface="+mn-ea"/>
              <a:ea typeface="+mn-ea"/>
            </a:endParaRPr>
          </a:p>
        </p:txBody>
      </p:sp>
      <p:sp>
        <p:nvSpPr>
          <p:cNvPr id="1049366" name="文本框 13"/>
          <p:cNvSpPr txBox="1"/>
          <p:nvPr>
            <p:custDataLst>
              <p:tags r:id="rId12"/>
            </p:custDataLst>
          </p:nvPr>
        </p:nvSpPr>
        <p:spPr>
          <a:xfrm>
            <a:off x="1280068" y="1536835"/>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定义：长期生产函数是指在长期内，一个国家或地区所有可用的生产要素和生产技术的组合，能够生产出的最大产量。</a:t>
            </a:r>
            <a:endParaRPr lang="zh-CN" altLang="en-US" sz="2400">
              <a:latin typeface="+mn-ea"/>
              <a:ea typeface="+mn-ea"/>
            </a:endParaRPr>
          </a:p>
        </p:txBody>
      </p:sp>
      <p:sp>
        <p:nvSpPr>
          <p:cNvPr id="1049368" name="文本框 14"/>
          <p:cNvSpPr txBox="1"/>
          <p:nvPr>
            <p:custDataLst>
              <p:tags r:id="rId13"/>
            </p:custDataLst>
          </p:nvPr>
        </p:nvSpPr>
        <p:spPr>
          <a:xfrm>
            <a:off x="1280068" y="2759152"/>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特点：长期生产函数具有规模报酬不变、要素报酬递减和要素替代弹性为1的特点。</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04" name="标题 1"/>
          <p:cNvSpPr>
            <a:spLocks noGrp="1"/>
          </p:cNvSpPr>
          <p:nvPr>
            <p:ph type="title"/>
          </p:nvPr>
        </p:nvSpPr>
        <p:spPr/>
        <p:txBody>
          <a:bodyPr/>
          <a:lstStyle/>
          <a:p>
            <a:r>
              <a:rPr lang="zh-CN" altLang="en-US"/>
              <a:t>规模收益</a:t>
            </a:r>
            <a:endParaRPr lang="zh-CN" altLang="en-US"/>
          </a:p>
        </p:txBody>
      </p:sp>
      <p:sp>
        <p:nvSpPr>
          <p:cNvPr id="1049406" name="圆角矩形 3"/>
          <p:cNvSpPr/>
          <p:nvPr>
            <p:custDataLst>
              <p:tags r:id="rId2"/>
            </p:custDataLst>
          </p:nvPr>
        </p:nvSpPr>
        <p:spPr>
          <a:xfrm rot="16200000">
            <a:off x="5632130" y="-3256485"/>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08" name="圆角矩形 4"/>
          <p:cNvSpPr/>
          <p:nvPr>
            <p:custDataLst>
              <p:tags r:id="rId3"/>
            </p:custDataLst>
          </p:nvPr>
        </p:nvSpPr>
        <p:spPr>
          <a:xfrm rot="16200000">
            <a:off x="445225" y="1930421"/>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10" name="圆角矩形 5"/>
          <p:cNvSpPr/>
          <p:nvPr>
            <p:custDataLst>
              <p:tags r:id="rId4"/>
            </p:custDataLst>
          </p:nvPr>
        </p:nvSpPr>
        <p:spPr>
          <a:xfrm rot="16200000">
            <a:off x="5633353" y="-2036000"/>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12" name="圆角矩形 6"/>
          <p:cNvSpPr/>
          <p:nvPr>
            <p:custDataLst>
              <p:tags r:id="rId5"/>
            </p:custDataLst>
          </p:nvPr>
        </p:nvSpPr>
        <p:spPr>
          <a:xfrm rot="16200000">
            <a:off x="446447" y="3151516"/>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14" name="圆角矩形 9"/>
          <p:cNvSpPr/>
          <p:nvPr>
            <p:custDataLst>
              <p:tags r:id="rId6"/>
            </p:custDataLst>
          </p:nvPr>
        </p:nvSpPr>
        <p:spPr>
          <a:xfrm rot="16200000">
            <a:off x="5632130" y="-838740"/>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16" name="圆角矩形 10"/>
          <p:cNvSpPr/>
          <p:nvPr>
            <p:custDataLst>
              <p:tags r:id="rId7"/>
            </p:custDataLst>
          </p:nvPr>
        </p:nvSpPr>
        <p:spPr>
          <a:xfrm rot="16200000">
            <a:off x="445225" y="4348166"/>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18" name="圆角矩形 11"/>
          <p:cNvSpPr/>
          <p:nvPr>
            <p:custDataLst>
              <p:tags r:id="rId8"/>
            </p:custDataLst>
          </p:nvPr>
        </p:nvSpPr>
        <p:spPr>
          <a:xfrm rot="16200000">
            <a:off x="5633353" y="381133"/>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20" name="圆角矩形 12"/>
          <p:cNvSpPr/>
          <p:nvPr>
            <p:custDataLst>
              <p:tags r:id="rId9"/>
            </p:custDataLst>
          </p:nvPr>
        </p:nvSpPr>
        <p:spPr>
          <a:xfrm rot="16200000">
            <a:off x="446447" y="5568650"/>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22" name="文本框 7"/>
          <p:cNvSpPr txBox="1"/>
          <p:nvPr>
            <p:custDataLst>
              <p:tags r:id="rId10"/>
            </p:custDataLst>
          </p:nvPr>
        </p:nvSpPr>
        <p:spPr>
          <a:xfrm>
            <a:off x="1280068" y="3954579"/>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原因：可能是由于生产要素的不可分割性、规模经济和范围经济等原因</a:t>
            </a:r>
            <a:endParaRPr lang="zh-CN" altLang="en-US" sz="2400">
              <a:latin typeface="+mn-ea"/>
              <a:ea typeface="+mn-ea"/>
            </a:endParaRPr>
          </a:p>
        </p:txBody>
      </p:sp>
      <p:sp>
        <p:nvSpPr>
          <p:cNvPr id="1049424" name="文本框 8"/>
          <p:cNvSpPr txBox="1"/>
          <p:nvPr>
            <p:custDataLst>
              <p:tags r:id="rId11"/>
            </p:custDataLst>
          </p:nvPr>
        </p:nvSpPr>
        <p:spPr>
          <a:xfrm>
            <a:off x="1280068" y="517567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影响因素：生产要素的配合比例、技术进步和生产要素的质量提高等</a:t>
            </a:r>
            <a:endParaRPr lang="zh-CN" altLang="en-US" sz="2400">
              <a:latin typeface="+mn-ea"/>
              <a:ea typeface="+mn-ea"/>
            </a:endParaRPr>
          </a:p>
        </p:txBody>
      </p:sp>
      <p:sp>
        <p:nvSpPr>
          <p:cNvPr id="1049426" name="文本框 13"/>
          <p:cNvSpPr txBox="1"/>
          <p:nvPr>
            <p:custDataLst>
              <p:tags r:id="rId12"/>
            </p:custDataLst>
          </p:nvPr>
        </p:nvSpPr>
        <p:spPr>
          <a:xfrm>
            <a:off x="1280068" y="1536835"/>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定义：指在生产要素按一定比例增加时，产出增加的比例可能会超过投入增加的比例</a:t>
            </a:r>
            <a:endParaRPr lang="zh-CN" altLang="en-US" sz="2400">
              <a:latin typeface="+mn-ea"/>
              <a:ea typeface="+mn-ea"/>
            </a:endParaRPr>
          </a:p>
        </p:txBody>
      </p:sp>
      <p:sp>
        <p:nvSpPr>
          <p:cNvPr id="1049428" name="文本框 14"/>
          <p:cNvSpPr txBox="1"/>
          <p:nvPr>
            <p:custDataLst>
              <p:tags r:id="rId13"/>
            </p:custDataLst>
          </p:nvPr>
        </p:nvSpPr>
        <p:spPr>
          <a:xfrm>
            <a:off x="1280068" y="2759152"/>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类型：规模收益递增、规模收益不变和规模收益递减</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64" name="标题"/>
          <p:cNvSpPr>
            <a:spLocks noGrp="1"/>
          </p:cNvSpPr>
          <p:nvPr>
            <p:ph type="title"/>
            <p:custDataLst>
              <p:tags r:id="rId2"/>
            </p:custDataLst>
          </p:nvPr>
        </p:nvSpPr>
        <p:spPr>
          <a:xfrm>
            <a:off x="1042271" y="3682871"/>
            <a:ext cx="5754314" cy="2476722"/>
          </a:xfrm>
        </p:spPr>
        <p:txBody>
          <a:bodyPr/>
          <a:lstStyle/>
          <a:p>
            <a:r>
              <a:rPr lang="zh-CN" altLang="en-US"/>
              <a:t>成本函数</a:t>
            </a:r>
            <a:endParaRPr lang="zh-CN" altLang="en-US"/>
          </a:p>
        </p:txBody>
      </p:sp>
      <p:sp>
        <p:nvSpPr>
          <p:cNvPr id="1049466" name="节编号"/>
          <p:cNvSpPr>
            <a:spLocks noGrp="1"/>
          </p:cNvSpPr>
          <p:nvPr>
            <p:ph type="body" sz="quarter" idx="13"/>
            <p:custDataLst>
              <p:tags r:id="rId3"/>
            </p:custDataLst>
          </p:nvPr>
        </p:nvSpPr>
        <p:spPr>
          <a:xfrm>
            <a:off x="1040366" y="2414141"/>
            <a:ext cx="5754314" cy="1224280"/>
          </a:xfrm>
        </p:spPr>
        <p:txBody>
          <a:bodyPr/>
          <a:lstStyle/>
          <a:p>
            <a:r>
              <a:rPr lang="en-US" altLang="zh-CN"/>
              <a:t>04</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536" name="标题 1"/>
          <p:cNvSpPr>
            <a:spLocks noGrp="1"/>
          </p:cNvSpPr>
          <p:nvPr>
            <p:ph type="title"/>
          </p:nvPr>
        </p:nvSpPr>
        <p:spPr/>
        <p:txBody>
          <a:bodyPr/>
          <a:lstStyle/>
          <a:p>
            <a:r>
              <a:rPr lang="zh-CN" altLang="en-US"/>
              <a:t>短期成本函数</a:t>
            </a:r>
            <a:endParaRPr lang="zh-CN" altLang="en-US"/>
          </a:p>
        </p:txBody>
      </p:sp>
      <p:sp>
        <p:nvSpPr>
          <p:cNvPr id="1049538" name="矩形 3"/>
          <p:cNvSpPr/>
          <p:nvPr>
            <p:custDataLst>
              <p:tags r:id="rId2"/>
            </p:custDataLst>
          </p:nvPr>
        </p:nvSpPr>
        <p:spPr>
          <a:xfrm>
            <a:off x="1654229" y="1460500"/>
            <a:ext cx="9407200" cy="103429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0" name="矩形 13"/>
          <p:cNvSpPr/>
          <p:nvPr>
            <p:custDataLst>
              <p:tags r:id="rId3"/>
            </p:custDataLst>
          </p:nvPr>
        </p:nvSpPr>
        <p:spPr>
          <a:xfrm>
            <a:off x="1130631" y="1460500"/>
            <a:ext cx="255120" cy="103429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2" name="文本框 4"/>
          <p:cNvSpPr txBox="1"/>
          <p:nvPr>
            <p:custDataLst>
              <p:tags r:id="rId4"/>
            </p:custDataLst>
          </p:nvPr>
        </p:nvSpPr>
        <p:spPr>
          <a:xfrm>
            <a:off x="1923580" y="1549864"/>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600" spc="150">
                <a:solidFill>
                  <a:schemeClr val="tx1">
                    <a:lumMod val="85000"/>
                    <a:lumOff val="15000"/>
                  </a:schemeClr>
                </a:solidFill>
                <a:latin typeface="+mn-ea"/>
                <a:sym typeface="+mn-ea"/>
              </a:rPr>
              <a:t>定义：短期成本函数是指在短期内，生产者根据既定的生产规模和生产要素投入量所形成的成本与产量的关系。</a:t>
            </a:r>
            <a:endParaRPr lang="zh-CN" altLang="en-US" sz="1600" spc="150">
              <a:solidFill>
                <a:schemeClr val="tx1">
                  <a:lumMod val="85000"/>
                  <a:lumOff val="15000"/>
                </a:schemeClr>
              </a:solidFill>
              <a:latin typeface="+mn-ea"/>
              <a:sym typeface="+mn-ea"/>
            </a:endParaRPr>
          </a:p>
        </p:txBody>
      </p:sp>
      <p:sp>
        <p:nvSpPr>
          <p:cNvPr id="1049544" name="矩形 39"/>
          <p:cNvSpPr/>
          <p:nvPr>
            <p:custDataLst>
              <p:tags r:id="rId5"/>
            </p:custDataLst>
          </p:nvPr>
        </p:nvSpPr>
        <p:spPr>
          <a:xfrm>
            <a:off x="1654229" y="2688312"/>
            <a:ext cx="9407200" cy="103429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6" name="矩形 5"/>
          <p:cNvSpPr/>
          <p:nvPr>
            <p:custDataLst>
              <p:tags r:id="rId6"/>
            </p:custDataLst>
          </p:nvPr>
        </p:nvSpPr>
        <p:spPr>
          <a:xfrm>
            <a:off x="1130631" y="2688312"/>
            <a:ext cx="255120" cy="103429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8" name="文本框 41"/>
          <p:cNvSpPr txBox="1"/>
          <p:nvPr>
            <p:custDataLst>
              <p:tags r:id="rId7"/>
            </p:custDataLst>
          </p:nvPr>
        </p:nvSpPr>
        <p:spPr>
          <a:xfrm>
            <a:off x="1923580" y="2777676"/>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600" spc="150">
                <a:solidFill>
                  <a:schemeClr val="tx1">
                    <a:lumMod val="85000"/>
                    <a:lumOff val="15000"/>
                  </a:schemeClr>
                </a:solidFill>
                <a:latin typeface="+mn-ea"/>
                <a:sym typeface="+mn-ea"/>
              </a:rPr>
              <a:t>分类：固定成本和可变成本</a:t>
            </a:r>
            <a:endParaRPr lang="zh-CN" altLang="en-US" sz="1600" spc="150">
              <a:solidFill>
                <a:schemeClr val="tx1">
                  <a:lumMod val="85000"/>
                  <a:lumOff val="15000"/>
                </a:schemeClr>
              </a:solidFill>
              <a:latin typeface="+mn-ea"/>
              <a:sym typeface="+mn-ea"/>
            </a:endParaRPr>
          </a:p>
        </p:txBody>
      </p:sp>
      <p:sp>
        <p:nvSpPr>
          <p:cNvPr id="1049550" name="矩形 12"/>
          <p:cNvSpPr/>
          <p:nvPr>
            <p:custDataLst>
              <p:tags r:id="rId8"/>
            </p:custDataLst>
          </p:nvPr>
        </p:nvSpPr>
        <p:spPr>
          <a:xfrm>
            <a:off x="1654229" y="3916124"/>
            <a:ext cx="9407200" cy="103429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2" name="矩形 17"/>
          <p:cNvSpPr/>
          <p:nvPr>
            <p:custDataLst>
              <p:tags r:id="rId9"/>
            </p:custDataLst>
          </p:nvPr>
        </p:nvSpPr>
        <p:spPr>
          <a:xfrm>
            <a:off x="1130631" y="3916124"/>
            <a:ext cx="255120" cy="103429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4" name="文本框 19"/>
          <p:cNvSpPr txBox="1"/>
          <p:nvPr>
            <p:custDataLst>
              <p:tags r:id="rId10"/>
            </p:custDataLst>
          </p:nvPr>
        </p:nvSpPr>
        <p:spPr>
          <a:xfrm>
            <a:off x="1923580" y="4005488"/>
            <a:ext cx="9001035" cy="85561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600" spc="150">
                <a:solidFill>
                  <a:schemeClr val="tx1">
                    <a:lumMod val="85000"/>
                    <a:lumOff val="15000"/>
                  </a:schemeClr>
                </a:solidFill>
                <a:latin typeface="+mn-ea"/>
                <a:sym typeface="+mn-ea"/>
              </a:rPr>
              <a:t>公式：短期成本函数公式为STC(Q)=wL(Q)+bC(Q)，其中STC表示短期总成本，wL表示劳动的边际成本，bC表示固定成本。</a:t>
            </a:r>
            <a:endParaRPr lang="zh-CN" altLang="en-US" sz="1600" spc="150">
              <a:solidFill>
                <a:schemeClr val="tx1">
                  <a:lumMod val="85000"/>
                  <a:lumOff val="15000"/>
                </a:schemeClr>
              </a:solidFill>
              <a:latin typeface="+mn-ea"/>
              <a:sym typeface="+mn-ea"/>
            </a:endParaRPr>
          </a:p>
        </p:txBody>
      </p:sp>
      <p:sp>
        <p:nvSpPr>
          <p:cNvPr id="1049556" name="矩形 49"/>
          <p:cNvSpPr/>
          <p:nvPr>
            <p:custDataLst>
              <p:tags r:id="rId11"/>
            </p:custDataLst>
          </p:nvPr>
        </p:nvSpPr>
        <p:spPr>
          <a:xfrm>
            <a:off x="1654229" y="5143306"/>
            <a:ext cx="9407200" cy="103429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8" name="矩形 26"/>
          <p:cNvSpPr/>
          <p:nvPr>
            <p:custDataLst>
              <p:tags r:id="rId12"/>
            </p:custDataLst>
          </p:nvPr>
        </p:nvSpPr>
        <p:spPr>
          <a:xfrm>
            <a:off x="1130631" y="5143306"/>
            <a:ext cx="255120" cy="103429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0" name="文本框 27"/>
          <p:cNvSpPr txBox="1"/>
          <p:nvPr>
            <p:custDataLst>
              <p:tags r:id="rId13"/>
            </p:custDataLst>
          </p:nvPr>
        </p:nvSpPr>
        <p:spPr>
          <a:xfrm>
            <a:off x="1923580" y="5232670"/>
            <a:ext cx="9001035" cy="855618"/>
          </a:xfrm>
          <a:prstGeom prst="rect">
            <a:avLst/>
          </a:prstGeom>
          <a:noFill/>
        </p:spPr>
        <p:txBody>
          <a:bodyPr vert="horz" wrap="square" lIns="91440" tIns="45720" rIns="91440" bIns="45720" rtlCol="0" anchor="ctr" anchorCtr="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特点：短期成本函数具有短期性、固定性和可变性的特点。在短期内，生产者可以通过调整生产要素的投入量来改变产量，但固定成本和可变成本的比例是固定的。</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596" name="标题 1"/>
          <p:cNvSpPr>
            <a:spLocks noGrp="1"/>
          </p:cNvSpPr>
          <p:nvPr>
            <p:ph type="title"/>
          </p:nvPr>
        </p:nvSpPr>
        <p:spPr/>
        <p:txBody>
          <a:bodyPr/>
          <a:lstStyle/>
          <a:p>
            <a:r>
              <a:rPr lang="zh-CN" altLang="en-US"/>
              <a:t>长期成本函数</a:t>
            </a:r>
            <a:endParaRPr lang="zh-CN" altLang="en-US"/>
          </a:p>
        </p:txBody>
      </p:sp>
      <p:sp>
        <p:nvSpPr>
          <p:cNvPr id="1049598" name="矩形 3"/>
          <p:cNvSpPr/>
          <p:nvPr>
            <p:custDataLst>
              <p:tags r:id="rId2"/>
            </p:custDataLst>
          </p:nvPr>
        </p:nvSpPr>
        <p:spPr>
          <a:xfrm>
            <a:off x="1654229" y="1460500"/>
            <a:ext cx="9407200" cy="103429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0" name="矩形 13"/>
          <p:cNvSpPr/>
          <p:nvPr>
            <p:custDataLst>
              <p:tags r:id="rId3"/>
            </p:custDataLst>
          </p:nvPr>
        </p:nvSpPr>
        <p:spPr>
          <a:xfrm>
            <a:off x="1130631" y="1460500"/>
            <a:ext cx="255120" cy="103429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2" name="文本框 4"/>
          <p:cNvSpPr txBox="1"/>
          <p:nvPr>
            <p:custDataLst>
              <p:tags r:id="rId4"/>
            </p:custDataLst>
          </p:nvPr>
        </p:nvSpPr>
        <p:spPr>
          <a:xfrm>
            <a:off x="1923580" y="1549864"/>
            <a:ext cx="9001035" cy="855618"/>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定义：长期成本函数是指在长期内，一个企业在生产要素投入量可以无限变化时所对应的成本关系</a:t>
            </a:r>
            <a:endParaRPr lang="zh-CN" altLang="en-US" sz="2000" spc="150">
              <a:solidFill>
                <a:schemeClr val="tx1">
                  <a:lumMod val="85000"/>
                  <a:lumOff val="15000"/>
                </a:schemeClr>
              </a:solidFill>
              <a:latin typeface="+mn-ea"/>
              <a:sym typeface="+mn-ea"/>
            </a:endParaRPr>
          </a:p>
        </p:txBody>
      </p:sp>
      <p:sp>
        <p:nvSpPr>
          <p:cNvPr id="1049604" name="矩形 39"/>
          <p:cNvSpPr/>
          <p:nvPr>
            <p:custDataLst>
              <p:tags r:id="rId5"/>
            </p:custDataLst>
          </p:nvPr>
        </p:nvSpPr>
        <p:spPr>
          <a:xfrm>
            <a:off x="1654229" y="2688312"/>
            <a:ext cx="9407200" cy="103429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6" name="矩形 5"/>
          <p:cNvSpPr/>
          <p:nvPr>
            <p:custDataLst>
              <p:tags r:id="rId6"/>
            </p:custDataLst>
          </p:nvPr>
        </p:nvSpPr>
        <p:spPr>
          <a:xfrm>
            <a:off x="1130631" y="2688312"/>
            <a:ext cx="255120" cy="103429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08" name="文本框 41"/>
          <p:cNvSpPr txBox="1"/>
          <p:nvPr>
            <p:custDataLst>
              <p:tags r:id="rId7"/>
            </p:custDataLst>
          </p:nvPr>
        </p:nvSpPr>
        <p:spPr>
          <a:xfrm>
            <a:off x="1923580" y="2777676"/>
            <a:ext cx="9001035" cy="855618"/>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特点：长期成本函数是一条从原点出发的曲线，随着产量的增加，曲线逐渐上升，但不会超过某一最高点</a:t>
            </a:r>
            <a:endParaRPr lang="zh-CN" altLang="en-US" sz="2000" spc="150">
              <a:solidFill>
                <a:schemeClr val="tx1">
                  <a:lumMod val="85000"/>
                  <a:lumOff val="15000"/>
                </a:schemeClr>
              </a:solidFill>
              <a:latin typeface="+mn-ea"/>
              <a:sym typeface="+mn-ea"/>
            </a:endParaRPr>
          </a:p>
        </p:txBody>
      </p:sp>
      <p:sp>
        <p:nvSpPr>
          <p:cNvPr id="1049610" name="矩形 12"/>
          <p:cNvSpPr/>
          <p:nvPr>
            <p:custDataLst>
              <p:tags r:id="rId8"/>
            </p:custDataLst>
          </p:nvPr>
        </p:nvSpPr>
        <p:spPr>
          <a:xfrm>
            <a:off x="1654229" y="3916124"/>
            <a:ext cx="9407200" cy="103429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2" name="矩形 17"/>
          <p:cNvSpPr/>
          <p:nvPr>
            <p:custDataLst>
              <p:tags r:id="rId9"/>
            </p:custDataLst>
          </p:nvPr>
        </p:nvSpPr>
        <p:spPr>
          <a:xfrm>
            <a:off x="1130631" y="3916124"/>
            <a:ext cx="255120" cy="103429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4" name="文本框 19"/>
          <p:cNvSpPr txBox="1"/>
          <p:nvPr>
            <p:custDataLst>
              <p:tags r:id="rId10"/>
            </p:custDataLst>
          </p:nvPr>
        </p:nvSpPr>
        <p:spPr>
          <a:xfrm>
            <a:off x="1923580" y="4005488"/>
            <a:ext cx="9001035" cy="855618"/>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影响因素：长期成本函数受到多种因素的影响，包括生产要素的价格、技术水平、市场结构等</a:t>
            </a:r>
            <a:endParaRPr lang="zh-CN" altLang="en-US" sz="2000" spc="150">
              <a:solidFill>
                <a:schemeClr val="tx1">
                  <a:lumMod val="85000"/>
                  <a:lumOff val="15000"/>
                </a:schemeClr>
              </a:solidFill>
              <a:latin typeface="+mn-ea"/>
              <a:sym typeface="+mn-ea"/>
            </a:endParaRPr>
          </a:p>
        </p:txBody>
      </p:sp>
      <p:sp>
        <p:nvSpPr>
          <p:cNvPr id="1049616" name="矩形 49"/>
          <p:cNvSpPr/>
          <p:nvPr>
            <p:custDataLst>
              <p:tags r:id="rId11"/>
            </p:custDataLst>
          </p:nvPr>
        </p:nvSpPr>
        <p:spPr>
          <a:xfrm>
            <a:off x="1654229" y="5143306"/>
            <a:ext cx="9407200" cy="103429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18" name="矩形 26"/>
          <p:cNvSpPr/>
          <p:nvPr>
            <p:custDataLst>
              <p:tags r:id="rId12"/>
            </p:custDataLst>
          </p:nvPr>
        </p:nvSpPr>
        <p:spPr>
          <a:xfrm>
            <a:off x="1130631" y="5143306"/>
            <a:ext cx="255120" cy="103429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20" name="文本框 27"/>
          <p:cNvSpPr txBox="1"/>
          <p:nvPr>
            <p:custDataLst>
              <p:tags r:id="rId13"/>
            </p:custDataLst>
          </p:nvPr>
        </p:nvSpPr>
        <p:spPr>
          <a:xfrm>
            <a:off x="1923580" y="5232670"/>
            <a:ext cx="9001035" cy="855618"/>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意义：长期成本函数是微观经济学中一个重要的概念，它可以帮助企业制定长期生产计划和决策，从而实现利润最大化</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656" name="标题 1"/>
          <p:cNvSpPr>
            <a:spLocks noGrp="1"/>
          </p:cNvSpPr>
          <p:nvPr>
            <p:ph type="title"/>
          </p:nvPr>
        </p:nvSpPr>
        <p:spPr/>
        <p:txBody>
          <a:bodyPr/>
          <a:lstStyle/>
          <a:p>
            <a:r>
              <a:rPr lang="zh-CN" altLang="en-US"/>
              <a:t>成本曲线</a:t>
            </a:r>
            <a:endParaRPr lang="zh-CN" altLang="en-US"/>
          </a:p>
        </p:txBody>
      </p:sp>
      <p:sp>
        <p:nvSpPr>
          <p:cNvPr id="1049658" name="矩形 15"/>
          <p:cNvSpPr/>
          <p:nvPr>
            <p:custDataLst>
              <p:tags r:id="rId2"/>
            </p:custDataLst>
          </p:nvPr>
        </p:nvSpPr>
        <p:spPr>
          <a:xfrm>
            <a:off x="2458631" y="1540593"/>
            <a:ext cx="7277974" cy="639937"/>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定义：成本曲线表示生产过程中成本与产量之间的关系</a:t>
            </a:r>
            <a:endParaRPr lang="zh-CN" altLang="en-US" sz="1200" spc="150">
              <a:solidFill>
                <a:schemeClr val="tx1">
                  <a:lumMod val="85000"/>
                  <a:lumOff val="15000"/>
                </a:schemeClr>
              </a:solidFill>
              <a:latin typeface="+mn-ea"/>
              <a:sym typeface="+mn-ea"/>
            </a:endParaRPr>
          </a:p>
        </p:txBody>
      </p:sp>
      <p:sp>
        <p:nvSpPr>
          <p:cNvPr id="1049660" name="任意多边形 17"/>
          <p:cNvSpPr/>
          <p:nvPr>
            <p:custDataLst>
              <p:tags r:id="rId3"/>
            </p:custDataLst>
          </p:nvPr>
        </p:nvSpPr>
        <p:spPr>
          <a:xfrm flipV="1">
            <a:off x="2380965" y="1460500"/>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2" name="任意多边形 18"/>
          <p:cNvSpPr/>
          <p:nvPr>
            <p:custDataLst>
              <p:tags r:id="rId4"/>
            </p:custDataLst>
          </p:nvPr>
        </p:nvSpPr>
        <p:spPr>
          <a:xfrm flipH="1">
            <a:off x="8510126" y="2016299"/>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4" name="矩形 27"/>
          <p:cNvSpPr/>
          <p:nvPr>
            <p:custDataLst>
              <p:tags r:id="rId5"/>
            </p:custDataLst>
          </p:nvPr>
        </p:nvSpPr>
        <p:spPr>
          <a:xfrm>
            <a:off x="2458631" y="2846357"/>
            <a:ext cx="7277974" cy="639937"/>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类型：包括边际成本曲线、平均成本曲线和总成本曲线</a:t>
            </a:r>
            <a:endParaRPr lang="zh-CN" altLang="en-US" sz="1200" spc="150">
              <a:solidFill>
                <a:schemeClr val="tx1">
                  <a:lumMod val="85000"/>
                  <a:lumOff val="15000"/>
                </a:schemeClr>
              </a:solidFill>
              <a:latin typeface="+mn-ea"/>
              <a:sym typeface="+mn-ea"/>
            </a:endParaRPr>
          </a:p>
        </p:txBody>
      </p:sp>
      <p:sp>
        <p:nvSpPr>
          <p:cNvPr id="1049666" name="任意多边形 29"/>
          <p:cNvSpPr/>
          <p:nvPr>
            <p:custDataLst>
              <p:tags r:id="rId6"/>
            </p:custDataLst>
          </p:nvPr>
        </p:nvSpPr>
        <p:spPr>
          <a:xfrm flipV="1">
            <a:off x="2380965" y="2766264"/>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8" name="任意多边形 30"/>
          <p:cNvSpPr/>
          <p:nvPr>
            <p:custDataLst>
              <p:tags r:id="rId7"/>
            </p:custDataLst>
          </p:nvPr>
        </p:nvSpPr>
        <p:spPr>
          <a:xfrm flipH="1">
            <a:off x="8510126" y="3322063"/>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0" name="矩形 5"/>
          <p:cNvSpPr/>
          <p:nvPr>
            <p:custDataLst>
              <p:tags r:id="rId8"/>
            </p:custDataLst>
          </p:nvPr>
        </p:nvSpPr>
        <p:spPr>
          <a:xfrm>
            <a:off x="2458631" y="4152121"/>
            <a:ext cx="7277974" cy="639937"/>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绘制方法：通过将不同产量下的成本值连接起来绘制而成</a:t>
            </a:r>
            <a:endParaRPr lang="zh-CN" altLang="en-US" sz="1200" spc="150">
              <a:solidFill>
                <a:schemeClr val="tx1">
                  <a:lumMod val="85000"/>
                  <a:lumOff val="15000"/>
                </a:schemeClr>
              </a:solidFill>
              <a:latin typeface="+mn-ea"/>
              <a:sym typeface="+mn-ea"/>
            </a:endParaRPr>
          </a:p>
        </p:txBody>
      </p:sp>
      <p:sp>
        <p:nvSpPr>
          <p:cNvPr id="1049672" name="任意多边形 7"/>
          <p:cNvSpPr/>
          <p:nvPr>
            <p:custDataLst>
              <p:tags r:id="rId9"/>
            </p:custDataLst>
          </p:nvPr>
        </p:nvSpPr>
        <p:spPr>
          <a:xfrm flipV="1">
            <a:off x="2380965" y="4072027"/>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4" name="任意多边形 8"/>
          <p:cNvSpPr/>
          <p:nvPr>
            <p:custDataLst>
              <p:tags r:id="rId10"/>
            </p:custDataLst>
          </p:nvPr>
        </p:nvSpPr>
        <p:spPr>
          <a:xfrm flipH="1">
            <a:off x="8510126" y="4627826"/>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6" name="矩形 10"/>
          <p:cNvSpPr/>
          <p:nvPr>
            <p:custDataLst>
              <p:tags r:id="rId11"/>
            </p:custDataLst>
          </p:nvPr>
        </p:nvSpPr>
        <p:spPr>
          <a:xfrm>
            <a:off x="2458631" y="5457884"/>
            <a:ext cx="7277974" cy="639937"/>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意义：帮助企业了解生产过程中不同产量下的成本情况，从而制定更加合理的生产计划</a:t>
            </a:r>
            <a:endParaRPr lang="zh-CN" altLang="en-US" sz="1200" spc="150">
              <a:solidFill>
                <a:schemeClr val="tx1">
                  <a:lumMod val="85000"/>
                  <a:lumOff val="15000"/>
                </a:schemeClr>
              </a:solidFill>
              <a:latin typeface="+mn-ea"/>
              <a:sym typeface="+mn-ea"/>
            </a:endParaRPr>
          </a:p>
        </p:txBody>
      </p:sp>
      <p:sp>
        <p:nvSpPr>
          <p:cNvPr id="1049678" name="任意多边形 12"/>
          <p:cNvSpPr/>
          <p:nvPr>
            <p:custDataLst>
              <p:tags r:id="rId12"/>
            </p:custDataLst>
          </p:nvPr>
        </p:nvSpPr>
        <p:spPr>
          <a:xfrm flipV="1">
            <a:off x="2380965" y="5377791"/>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0" name="任意多边形 13"/>
          <p:cNvSpPr/>
          <p:nvPr>
            <p:custDataLst>
              <p:tags r:id="rId13"/>
            </p:custDataLst>
          </p:nvPr>
        </p:nvSpPr>
        <p:spPr>
          <a:xfrm flipH="1">
            <a:off x="8510126" y="5933590"/>
            <a:ext cx="1301719" cy="245134"/>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https://d.book118.com/028016132021006023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0.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7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f*1"/>
  <p:tag name="KSO_WM_UNIT_INDEX" val="1"/>
  <p:tag name="KSO_WM_UNIT_LAYERLEVEL" val="1"/>
  <p:tag name="KSO_WM_UNIT_NOCLEAR" val="0"/>
  <p:tag name="KSO_WM_UNIT_PRESET_TEXT" val="汇报人：WPS"/>
  <p:tag name="KSO_WM_UNIT_SUBTYPE" val="b"/>
  <p:tag name="KSO_WM_UNIT_TYPE" val="f"/>
  <p:tag name="KSO_WM_UNIT_VALUE" val="88"/>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24"/>
</p:tagLst>
</file>

<file path=ppt/tags/tag78.xml><?xml version="1.0" encoding="utf-8"?>
<p:tagLst xmlns:p="http://schemas.openxmlformats.org/presentationml/2006/main">
  <p:tag name="KSO_WM_BEAUTIFY_FLAG" val="#wm#"/>
  <p:tag name="KSO_WM_SLIDE_ID" val="custom2023120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1205"/>
  <p:tag name="KSO_WM_TEMPLATE_MASTER_TYPE" val="0"/>
  <p:tag name="KSO_WM_TEMPLATE_SUBCATEGORY" val="29"/>
  <p:tag name="KSO_WM_TEMPLATE_THUMBS_INDEX" val="1、11"/>
</p:tagLst>
</file>

<file path=ppt/tags/tag7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a*1"/>
  <p:tag name="KSO_WM_UNIT_INDEX" val="1"/>
  <p:tag name="KSO_WM_UNIT_ISCONTENTSTITLE" val="0"/>
  <p:tag name="KSO_WM_UNIT_ISNUMDGMTITLE" val="0"/>
  <p:tag name="KSO_WM_UNIT_LAYERLEVEL" val="1"/>
  <p:tag name="KSO_WM_UNIT_NOCLEAR" val="0"/>
  <p:tag name="KSO_WM_UNIT_PRESET_TEXT" val="目录"/>
  <p:tag name="KSO_WM_UNIT_TYPE" val="a"/>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1_1"/>
  <p:tag name="KSO_WM_UNIT_INDEX" val="1_1_1"/>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2_1"/>
  <p:tag name="KSO_WM_UNIT_INDEX" val="1_2_1"/>
  <p:tag name="KSO_WM_UNIT_LAYERLEVEL" val="1_1_1"/>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4_1"/>
  <p:tag name="KSO_WM_UNIT_INDEX" val="1_4_1"/>
  <p:tag name="KSO_WM_UNIT_LAYERLEVEL" val="1_1_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6_1"/>
  <p:tag name="KSO_WM_UNIT_INDEX" val="1_6_1"/>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3_1"/>
  <p:tag name="KSO_WM_UNIT_INDEX" val="1_3_1"/>
  <p:tag name="KSO_WM_UNIT_LAYERLEVEL" val="1_1_1"/>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5_1"/>
  <p:tag name="KSO_WM_UNIT_INDEX" val="1_5_1"/>
  <p:tag name="KSO_WM_UNIT_LAYERLEVEL" val="1_1_1"/>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4000000059604645,&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i*1_7_1"/>
  <p:tag name="KSO_WM_UNIT_INDEX" val="1_7_1"/>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02.9,&quot;width&quot;:828.5}"/>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7*l_h_a*1_7_1"/>
  <p:tag name="KSO_WM_UNIT_INDEX" val="1_7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94.xml><?xml version="1.0" encoding="utf-8"?>
<p:tagLst xmlns:p="http://schemas.openxmlformats.org/presentationml/2006/main">
  <p:tag name="KSO_WM_BEAUTIFY_FLAG" val="#wm#"/>
  <p:tag name="KSO_WM_DIAGRAM_GROUP_CODE" val="l1-1"/>
  <p:tag name="KSO_WM_SLIDE_DIAGTYPE" val="l"/>
  <p:tag name="KSO_WM_SLIDE_ID" val="custom20231205_7"/>
  <p:tag name="KSO_WM_SLIDE_INDEX" val="7"/>
  <p:tag name="KSO_WM_SLIDE_ITEM_CNT" val="7"/>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1"/>
  <p:tag name="KSO_WM_UNIT_TYPE" val="e"/>
  <p:tag name="KSO_WM_UNIT_VALUE" val="13"/>
</p:tagLst>
</file>

<file path=ppt/tags/tag97.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2"/>
  <p:tag name="KSO_WM_UNIT_TYPE" val="e"/>
  <p:tag name="KSO_WM_UNIT_VALUE" val="13"/>
</p:tagLst>
</file>

<file path=ppt/tags/tag100.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11.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1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1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2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3"/>
  <p:tag name="KSO_WM_UNIT_TYPE" val="e"/>
  <p:tag name="KSO_WM_UNIT_VALUE" val="13"/>
</p:tagLst>
</file>

<file path=ppt/tags/tag145.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0"/>
  <p:tag name="KSO_WM_UNIT_DIAGRAM_ISNUMVISUAL" val="0"/>
  <p:tag name="KSO_WM_UNIT_DIAGRAM_ISREFERUNIT" val="0"/>
  <p:tag name="KSO_WM_UNIT_HIGHLIGHT" val="0"/>
  <p:tag name="KSO_WM_UNIT_ID" val="custom2023120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1.xml><?xml version="1.0" encoding="utf-8"?>
<p:tagLst xmlns:p="http://schemas.openxmlformats.org/presentationml/2006/main">
  <p:tag name="KSO_WM_BEAUTIFY_FLAG" val="#wm#"/>
  <p:tag name="KSO_WM_TAG_VERSION" val="1.0"/>
  <p:tag name="KSO_WM_TEMPLATE_CATEGORY" val="custom"/>
  <p:tag name="KSO_WM_TEMPLATE_INDEX" val="20231205"/>
  <p:tag name="KSO_WM_UNIT_COMPATIBLE" val="1"/>
  <p:tag name="KSO_WM_UNIT_DIAGRAM_ISNUMVISUAL" val="0"/>
  <p:tag name="KSO_WM_UNIT_DIAGRAM_ISREFERUNIT" val="0"/>
  <p:tag name="KSO_WM_UNIT_HIGHLIGHT" val="0"/>
  <p:tag name="KSO_WM_UNIT_ID" val="custom20231205_9*e*1"/>
  <p:tag name="KSO_WM_UNIT_INDEX" val="1"/>
  <p:tag name="KSO_WM_UNIT_LAYERLEVEL" val="1"/>
  <p:tag name="KSO_WM_UNIT_NOCLEAR" val="0"/>
  <p:tag name="KSO_WM_UNIT_PRESET_TEXT" val="04"/>
  <p:tag name="KSO_WM_UNIT_TYPE" val="e"/>
  <p:tag name="KSO_WM_UNIT_VALUE" val="13"/>
</p:tagLst>
</file>

<file path=ppt/tags/tag192.xml><?xml version="1.0" encoding="utf-8"?>
<p:tagLst xmlns:p="http://schemas.openxmlformats.org/presentationml/2006/main">
  <p:tag name="KSO_WM_BEAUTIFY_FLAG" val="#wm#"/>
  <p:tag name="KSO_WM_SLIDE_ID" val="custom20231205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05"/>
  <p:tag name="KSO_WM_TEMPLATE_MASTER_TYPE" val="0"/>
  <p:tag name="KSO_WM_TEMPLATE_SUBCATEGORY" val="29"/>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2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510303"/>
      </a:dk2>
      <a:lt2>
        <a:srgbClr val="FFF3F3"/>
      </a:lt2>
      <a:accent1>
        <a:srgbClr val="FE2F49"/>
      </a:accent1>
      <a:accent2>
        <a:srgbClr val="ED49E1"/>
      </a:accent2>
      <a:accent3>
        <a:srgbClr val="FE76DA"/>
      </a:accent3>
      <a:accent4>
        <a:srgbClr val="FF9929"/>
      </a:accent4>
      <a:accent5>
        <a:srgbClr val="75C6FE"/>
      </a:accent5>
      <a:accent6>
        <a:srgbClr val="B482DA"/>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微软雅黑</vt:lpstr>
      <vt:lpstr>Wingdings</vt:lpstr>
      <vt:lpstr>宋体</vt:lpstr>
      <vt:lpstr>Office Theme</vt:lpstr>
      <vt:lpstr>大连理工微观经济学课件4-生产与成本</vt:lpstr>
      <vt:lpstr>目录</vt:lpstr>
      <vt:lpstr>添加章节标题</vt:lpstr>
      <vt:lpstr>生产要素</vt:lpstr>
      <vt:lpstr>劳动</vt:lpstr>
      <vt:lpstr>资本</vt:lpstr>
      <vt:lpstr>土地</vt:lpstr>
      <vt:lpstr>企业家才能</vt:lpstr>
      <vt:lpstr>生产函数</vt:lpstr>
      <vt:lpstr>短期生产函数</vt:lpstr>
      <vt:lpstr>长期生产函数</vt:lpstr>
      <vt:lpstr>规模收益</vt:lpstr>
      <vt:lpstr>成本函数</vt:lpstr>
      <vt:lpstr>短期成本函数</vt:lpstr>
      <vt:lpstr>长期成本函数</vt:lpstr>
      <vt:lpstr>成本曲线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2024-08-29T13:27:40.137</cp:lastPrinted>
  <dcterms:created xsi:type="dcterms:W3CDTF">2024-08-29T05:27:40Z</dcterms:created>
  <dcterms:modified xsi:type="dcterms:W3CDTF">2024-08-29T05:27:42Z</dcterms:modified>
</cp:coreProperties>
</file>