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A4F84-8AC1-4A7D-9868-5F8555042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5D657-B1E4-49A3-9885-E4885E8B9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12A44-CAA3-4E8C-8091-AD504FF0C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78BB97-164E-4177-875B-7F0885ECA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1D8FA4-C876-4611-A2D4-CAA6EE4D3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E924F9-2A6A-41CE-B0E5-56361DF66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820648-9960-4FAD-A7A7-E44DA0860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7AB04-D761-461B-896B-37110B0E2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621B6-429D-4057-BF07-42747E7AA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EDB2C-A30F-43FF-94FD-34A3BB06B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CDBC4-DF86-4BEF-B30F-84B4CE80E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2001101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护理法律风险防范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护理法律风险概述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护理法律风险的防范措施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护理法律风险的应对策略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随着医疗技术的进步和患者维权意识的提高，医疗护理行业面临越来越多的法律风险。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护理人员在日常工作中需要处理复杂的医疗问题，涉及患者隐私、医疗差错、医疗事故等多个方面。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护理法律风险防范对于保障患者权益、提高护理服务质量以及维护护理人员自身利益具有重要意义。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083" r="608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292" r="112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减少医疗纠纷，降低医院和护理人员的法律风险。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提高护理人员法律意识和风险防范能力，确保患者安全。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促进护理行业的规范化发展，提升整体服务水平。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护理法律风险概述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护理法律风险是指在护理服务过程中，因各种因素导致患者遭受损害或权益受损的风险。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护理法律风险可分为直接护理风险和间接护理风险，直接护理风险包括因护理操作不当、护理记录不规范等直接与护理服务相关的风险；间接护理风险则涉及医疗纠纷、患者隐私保护等方面的风险。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部分护理人员对法律法规和规章制度不够了解，缺乏必要的法律知识和意识，导致在工作中容易触犯法律。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护理人员法律意识淡薄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护理操作不规范、不标准，可能导致患者遭受损害，如输液反应、给药错误等。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护理操作不规范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护理记录是医疗纠纷处理的重要依据，如果记录不规范、不完整，可能导致医院在纠纷中处于不利地位。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护理记录不规范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患者自身疾病、年龄、认知能力等因素也可能导致护理风险的发生。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患者自身因素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92" r="10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通过加强护理法律风险防范，可以减少患者遭受损害的风险，保障患者的合法权益。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有效的护理法律风险防范可以降低医疗纠纷的发生率，维护医院声誉和患者的信任。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加强护理法律风险防范有助于提高护理人员的法律意识和职业素养，进而提高护理服务质量。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加强护理法律风险防范有助于推动护理学科的规范化、法制化发展，提高护理学科的地位和影响力。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护理法律风险的防范措施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50" r="29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提高法律意识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强调依法执业的重要性，提高护理人员的法律意识和自我保护意识。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定期组织护理人员参加法律培训，了解护理工作中涉及的法律责任和义务。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规范护理行为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制定并执行护理工作流程和操作规范，确保护理行为符合法律法规和医疗标准。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加强护理人员技能培训，提高护理操作技能和应对突发事件的能力。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建立健全的护理记录管理制度，确保记录及时、准确、完整。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加强护理记录的审核和监督，防止记录错误或遗漏导致的法律风险。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加强护理记录管理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https://d.book118.com/028020011010006045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2024-09-25T10:34:30.676</cp:lastPrinted>
  <dcterms:created xsi:type="dcterms:W3CDTF">2024-09-25T02:34:30Z</dcterms:created>
  <dcterms:modified xsi:type="dcterms:W3CDTF">2024-09-25T02:34:32Z</dcterms:modified>
</cp:coreProperties>
</file>