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CC9CB-A6CA-41ED-A464-A232EA9D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89CC8-8849-4E82-B34A-134C260A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71522-CF71-47F4-A478-FDA2444E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0ED1F-72BB-4368-BBF1-0D287088E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307AD-7081-4E19-A5AF-47E8C2925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5433D-4B4D-42CE-9A31-B50D1676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CE4C9-24E1-46DD-98A5-E7FDECFB5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AD033-479B-4C8C-8CB5-D8560A807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716B1-6E5F-4FCC-9B10-825B54F5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F64CD-91F3-4FE8-97E4-9BCE9DE76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C4ED0-1658-47C6-AFB0-37E74613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0056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护理分层培训考核分析问题总结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汇报时间：2023-12-29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促进护理队伍的规范化管理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通过培训和考核，规范护理人员的行为和操作，提高护理队伍的整体素质和管理水平。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提高护理人员的专业知识和技能水平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通过培训和考核，使护理人员掌握最新的护理理论和实践知识，提高其专业素养和实践能力。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通过培训和考核，加强护理人员的服务意识，提高护理服务质量和患者满意度。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培训考核的目的和目标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基础护理知识和技能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包括基础护理理论、实践操作、护理文书书写等方面的知识和技能。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专科护理知识和技能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针对不同科室的专科需求，培训和考核专科护理理论、实践操作等方面的知识和技能。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法律法规和职业道德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培训和考核护理人员对相关法律法规和职业道德的理解和遵守情况。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护理管理和团队协作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培训和考核护理人员在团队中的协作和管理能力，提高其团队协作精神和管理水平。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培训考核的内容和范围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通过理论考试和实践操作考核相结合的方式，全面评估护理人员的专业知识和技能水平。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理论考试和实践操作考核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培训课程和模拟演练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综合评价和反馈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通过专业的培训课程和模拟演练，提高护理人员的应对能力和实践操作水平。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通过患者满意度调查，了解护理人员的工作表现和服务质量，作为培训和考核的重要参考依据。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对护理人员的专业知识和技能进行综合评价，及时反馈评价结果，提出改进意见和建议。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培训考核的方法和标准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培训内容过于理论化，缺乏实际操作和案例分析，导致学员难以理解和应用所学知识。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t="9647" b="9647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2970" b="297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培训内容与学员的岗位需求和职业发展不匹配，缺乏针对性和个性化。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培训课程更新缓慢，未能及时反映行业发展和护理新技术的应用。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培训内容与实际需求不匹配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培训方式以讲授为主，缺乏互动和参与，学员难以保持兴趣和集中注意力。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培训过程中缺乏案例分析和角色扮演等实践环节，导致学员难以理解和掌握操作技能。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培训师与学员之间的互动较少，未能及时解答学员的问题和困惑。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培训方式单一，缺乏互动性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考核标准不够明确，导致评价结果存在主观性和不客观性。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考核内容与培训内容不匹配，未能全面反映学员的学习成果和实际操作能力。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考核形式过于简单，缺乏对学员综合能力的评价，导致评价结果不够全面和准确。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考核标准不够明确，评价不客观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培训考核结果反馈不及时，学员无法及时了解自己的不足和改进方向。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培训师未能及时对学员的考核结果进行总结和反馈，无法提供有效的指导和建议。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0" name="Connector 20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1" name="TextBox 21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培训考核结果反馈不及时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https://d.book118.com/028020056055006023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2024-08-29T23:08:19.502</cp:lastPrinted>
  <dcterms:created xsi:type="dcterms:W3CDTF">2024-08-29T15:08:19Z</dcterms:created>
  <dcterms:modified xsi:type="dcterms:W3CDTF">2024-08-29T15:08:21Z</dcterms:modified>
</cp:coreProperties>
</file>