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83DF4-A566-4C77-A02C-527E0ADB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B07D8-EBE1-4A72-9AA8-70F46F491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EE6EC-45AF-4533-9C78-CD48B8258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031F0-33D5-4A47-861E-C3B995E6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51202-077D-4F05-B8E1-34709829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3596F-3744-4B67-86C8-89DFB8BD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7A01A-4536-4DBF-B2CE-3C827DDB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4F089-2F2C-478A-9D43-8AF68AF3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33255-7D34-4236-AFF7-2203C69D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9BBA-3917-46E1-B51E-4D2138D2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05D3D-5499-4685-9E62-29202B3D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0100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2023年检测部门年终工作总结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完成日常检测任务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参与新项目研发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优化检测流程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培训与人员发展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按照年度计划，对各类产品进行质量检测，确保产品符合相关标准和客户要求。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参与公司新产品的研发和测试，提供检测技术支持和验证。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对现有检测流程进行梳理和优化，提高检测效率和准确性。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组织内部培训，提升团队成员的技能和知识水平。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完成情况及成绩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全年完成检测任务数量达到目标，准确率达到99%。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新项目研发取得突破，成功推出多款新产品。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检测流程优化减少重复工作量，提高整体工作效率20%。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团队成员培训效果显著，多名员工获得技能认证。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部分检测设备老化，影响检测精度。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申请设备更新预算，采购新型设备替换老旧设备。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新项目研发过程中，遇到技术难题导致进度受阻。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加强与研发部门的沟通协作，寻求外部专家支持，攻克技术难关。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人员流动性高，对团队稳定性和工作连续性造成影响。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完善员工福利和职业发展通道，加强团队文化建设，提高员工满意度和忠诚度。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检测报告编制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根据检测数据和结果，编制规范、准确的检测报告。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检测数据记录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及时、准确地记录各项检测数据，确保数据的完整性和准确性。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检测操作实施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按照检测计划和标准，进行各项指标的检测，确保操作规范、准确。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样品接收与登记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对送检样品进行核对、登记、编号，确保样品信息的准确无误。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检测计划制定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根据样品特性和客户需求，制定详细的检测计划和方案。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遵循国家、行业及企业标准，确保检测结果的可靠性和准确性。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采用国际、国内先进的检测方法和手段，提高检测效率和准确性。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定期对检测设备进行校准和维护，确保设备性能稳定、可靠。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定期对检测人员进行培训和考核，提高人员的专业素质和技能水平。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质量检测标准及方法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对检测数据进行统计、整理和分析，找出数据间的关联和规律。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根据检测结果，对产品质量进行评估，提出改进意见和建议。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对检测报告进行审核，确保报告的准确性和完整性。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报告审核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将检测结果及时反馈给相关部门和人员，促进产品质量的持续改进和提高。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明确检测目的、确定检测方案、准备检测设备和工具。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根据分析结果，编写安全检测报告，提出改进建议和措施。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对被检测对象进行实地考察，了解其结构、布局和周边环境。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根据检测方案，采用相应的方法和工具采集数据。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对采集的数据进行整理、统计和分析，以评估被检测对象的安全状况。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安全检测流程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遵循国家和行业的相关标准，如建筑结构、消防、电气等安全规范。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根据地方政府的特殊要求，遵循地方的安全标准。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根据企业的实际情况和安全需求，制定符合企业要求的安全标准。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采用常规的检测方法，如目视检查、敲击检查、仪器测量等，以及先进的无损检测技术。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安全检测标准及方法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https://d.book118.com/028020100043006044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2024-09-24T07:38:36.779</cp:lastPrinted>
  <dcterms:created xsi:type="dcterms:W3CDTF">2024-09-23T23:38:36Z</dcterms:created>
  <dcterms:modified xsi:type="dcterms:W3CDTF">2024-09-23T23:38:38Z</dcterms:modified>
</cp:coreProperties>
</file>