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B3611-7198-4E8D-A220-65BB39CE0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50AE6-55C1-4AF0-AC56-B833CFCE7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F631C-B9A6-4210-80F8-7C2FA92CB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5B7595-C271-4A81-AC43-91C5862B9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C32D10-28E7-4256-A7D0-1D569F96C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8F0B6D-E951-4EBC-885D-EAB67659A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DEAFCE-27D0-4747-AC10-4AC658191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CDA0DA-C112-4D52-BD59-76E1E81B2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14EA18-61AF-48E1-BA81-C69652C05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D00842-59B6-4B50-B246-ADFD1B543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DB9B66-3779-464B-B747-6893CDB20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2013513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中药热奄包治疗舞蹈运动员膝关节炎的观察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研究结果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000" r="19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膝关节炎是舞蹈运动员常见的运动损伤之一，严重影响着运动员的训练和比赛。中药热奄包作为一种传统中医治疗方法，具有温经散寒、活血通络、消肿止痛等功效，被广泛应用于各种运动损伤的治疗。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本研究旨在观察中药热奄包治疗舞蹈运动员膝关节炎的临床疗效，为舞蹈运动员膝关节炎的治疗提供新的思路和方法。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中药热奄包治疗舞蹈运动员膝关节炎的效果如何？其作用机制是什么？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中药热奄包能够通过温经散寒、活血通络、消肿止痛等作用机制，有效缓解舞蹈运动员膝关节炎的疼痛和肿胀等症状，提高膝关节功能。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研究问题与假设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假设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为舞蹈运动员膝关节炎的治疗提供新的选择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中药热奄包作为一种传统中医治疗方法，具有独特的疗效和优势，能够为舞蹈运动员膝关节炎的治疗提供新的选择。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促进中医药在运动医学领域的应用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通过本研究，可以进一步验证中医药在运动医学领域的应用价值，推动中医药在国际运动医学领域的广泛应用。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为其他运动损伤的治疗提供参考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中药热奄包治疗舞蹈运动员膝关节炎的研究结果，也可以为其他运动损伤的治疗提供参考和借鉴。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研究意义与价值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膝关节炎是一种常见的关节疾病，主要包括骨关节炎、类风湿性关节炎等。临床表现为关节疼痛、肿胀、活动受限等症状。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膝关节炎定义与分类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膝关节炎的发病与年龄、肥胖、关节劳损、创伤、遗传等多种因素有关。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膝关节炎发病原因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膝关节炎严重影响舞蹈运动员的训练和比赛，甚至可能导致职业生涯的结束。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膝关节炎对舞蹈运动员的影响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膝关节炎概述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舞蹈运动员长期进行高强度、高难度的训练，膝关节承受巨大压力，易导致膝关节炎的发生。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发病率高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年轻化趋势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病情复杂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406" r="1640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由于舞蹈训练的特殊性，舞蹈运动员膝关节炎的发病年龄有年轻化趋势。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舞蹈运动员膝关节炎往往伴随其他部位的损伤，病情较为复杂。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舞蹈运动员膝关节炎特点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中药热奄包治疗原理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中药热奄包是将中药粉碎后，装入布袋中，通过加热使药物成分渗透入皮肤，达到治疗目的。其原理主要包括温经散寒、活血化瘀、通络止痛等。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中药热奄包在膝关节炎治疗中的应用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近年来，中药热奄包在膝关节炎治疗中得到了广泛应用，取得了显著疗效。其优点包括操作简便、安全无副作用、患者易于接受等。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中药热奄包治疗舞蹈运动员膝关节炎的现状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目前，针对舞蹈运动员膝关节炎的中药热奄包治疗研究尚不多见，但已有部分研究证实了其疗效和安全性。未来，随着研究的深入，中药热奄包有望在舞蹈运动员膝关节炎治疗中发挥更大作用。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中药热奄包治疗原理及应用现状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患有膝关节炎的舞蹈运动员。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708" r="12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研究对象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年龄、性别、病程、病情严重程度等相匹配的患者。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样本选择标准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排除其他可能导致膝关节疼痛的原因，如骨折、韧带损伤等。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排除标准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研究对象与样本选择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中药热奄包成分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选择具有活血化瘀、消肿止痛、祛风除湿等功效的中药。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制备方法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将中药粉碎成粗末，装入布袋中，扎紧袋口，放入蒸锅中加热。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使用方法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将热奄包置于患者膝关节处，每天治疗1-2次，每次治疗30分钟。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中药热奄包制备及使用方法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疗效评价指标与方法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疗效评价指标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膝关节疼痛程度、关节活动度、日常生活能力等。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评价方法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采用视觉模拟评分法（VAS）评估疼痛程度，关节活动度采用量角器测量，日常生活能力采用问卷调查。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详细记录患者治疗前后的各项指标数据。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采用SPSS等统计软件对数据进行分析处理，比较治疗前后的差异，评估中药热奄包的治疗效果。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数据收集与处理方法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https://d.book118.com/028020135130006032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2024-09-10T11:48:05.244</cp:lastPrinted>
  <dcterms:created xsi:type="dcterms:W3CDTF">2024-09-10T03:48:05Z</dcterms:created>
  <dcterms:modified xsi:type="dcterms:W3CDTF">2024-09-10T03:48:07Z</dcterms:modified>
</cp:coreProperties>
</file>