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6175E-FEDD-4EC1-B17D-885E622B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232E5-7CE0-43E9-8FE3-42ACAF35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84AB9-CAD2-4AEB-BD85-A2CB01974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5794F-C490-4391-BEA7-FA1A0A24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D9A91-725F-4505-8CAF-AE89DBCE2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8FEC9-3C39-4EBC-8AB9-423CC7B7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E47EA-1162-4935-8567-464B5D59B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02586-2579-451B-8490-1503BBBB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810D4-73D2-431E-80BB-0B98AC3D2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80BD4-E435-47FB-A8D2-AD3AC9C2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F36A4-ECE2-47FE-BD07-97871E09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1131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小贷行业风险讲稿课件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小贷行业概述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小贷行业风险分析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小贷风险管理策略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小贷风险管理技术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小贷行业风险管理案例分析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小贷行业未来展望与风险管理趋势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小贷行业概述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小额贷款是一种为小型企业、个体工商户、农户等提供的小额信用贷款服务，以满足其生产经营或消费需求。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小额贷款具有额度小、期限短、信用担保等特点，属于一种金融服务。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小贷行业的定义与特点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小额贷款起源于20世纪70年代的孟加拉国，旨在为贫困人口提供金融服务。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随着金融市场的不断发展和完善，小贷行业逐渐成为一种重要的金融服务领域。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目前，全球许多国家都开展了小额贷款业务，中国的小贷行业也得到了快速发展。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小贷行业的历史与发展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随着经济的发展和金融服务的普及，中国的小贷行业市场规模不断扩大。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小贷行业主要服务对象为小型企业、个体工商户、农户等，为其提供短期资金支持。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小贷行业竞争激烈，各大银行、小贷公司、互联网金融平台等都在该领域有所布局。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小贷行业的市场现状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小贷行业风险分析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由于借款人还款能力下降或意愿问题，可能导致贷款无法按时收回，形成坏账。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借款人违约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如果抵押物价值下降，将降低借款人的还款意愿，增加违约风险。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抵押物价值波动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如果借款人的外部信用评级下降，将增加其违约风险。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外部信用评级下降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对于涉及外币贷款的小贷公司，汇率波动可能影响其贷款的还款能力。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利率波动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如果市场利率上升，将增加借款人的还款压力，可能导致违约风险。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资产价格波动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如果资产价格波动较大，将影响小贷公司的投资收益和贷款价值。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583" r="6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技术系统故障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如果小贷公司的技术系统出现故障，可能影响其正常运营和贷款处理。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贷款审批流程不完善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如果贷款审批流程存在缺陷，可能增加不良贷款的风险。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内部欺诈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由于内部人员欺诈或违规操作，可能导致贷款损失或无法收回。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https://d.book118.com/028021131105006023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2024-08-30T09:04:01.531</cp:lastPrinted>
  <dcterms:created xsi:type="dcterms:W3CDTF">2024-08-30T01:04:01Z</dcterms:created>
  <dcterms:modified xsi:type="dcterms:W3CDTF">2024-08-30T01:04:03Z</dcterms:modified>
</cp:coreProperties>
</file>