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771F87-F4DD-429E-8F6A-5C71B07627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C43A42-3370-457C-BADD-62FAB6007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30CEBC-6201-433A-AB9D-1483C71B7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C04C04-74A0-4132-B8A4-15901B58B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287991-24A7-4A72-A986-DCF5DBB890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67CA2F-AD66-431E-94F8-2E8BA3EC22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823BF2-291D-4300-B7FB-482700EA17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B657FE-9362-4D95-BDE9-825F483317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1227C3-03FC-4B54-937E-8D7C86A39A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6A213-ADE4-4073-9735-EB6AE166E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A39113-A2B0-4D1A-8191-FCD544FAD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2113605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设计艺术的萌芽</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设计艺术概述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萌芽期设计艺术的表现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萌芽期设计艺术的特点与风格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萌芽期设计艺术的影响与价值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萌芽期设计艺术的传承与发展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设计艺术概述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375" b="2337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设计艺术是一种将美学、技术和实用性相结合的创造性活动，旨在通过创新性的解决方案来满足人们的需求和期望。</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设计艺术涉及多个领域，包括建筑设计、室内设计、产品设计、平面设计、服装设计等，每个领域都有其独特的设计语言和技术要求。</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设计艺术强调创新性和实用性，追求形式与功能的完美结合，同时注重表达设计师的个人风格和审美观念。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设计艺术的历史可以追溯到古代文明时期，如古希腊和古罗马的建筑和雕塑设计，以及中国的陶瓷和纺织设计。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在中世纪和文艺复兴时期，设计艺术开始与手工艺和工业生产相结合，形成了更为复杂和多样化的设计风格和流派。</a:t>
            </a:r>
          </a:p>
        </p:txBody>
      </p:sp>
      <p:pic>
        <p:nvPicPr>
          <p:cNvPr id="6" name="Picture 6"/>
          <p:cNvPicPr>
            <a:picLocks noChangeAspect="1"/>
          </p:cNvPicPr>
          <p:nvPr/>
        </p:nvPicPr>
        <p:blipFill>
          <a:blip r:embed="rId2"/>
          <a:srcRect t="30961" b="3096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现代设计艺术的发展始于19世纪末和20世纪初的工业革命时期，随着新材料、新技术和新工艺的出现，设计艺术逐渐走向专业化和现代化。</a:t>
            </a:r>
          </a:p>
        </p:txBody>
      </p:sp>
      <p:pic>
        <p:nvPicPr>
          <p:cNvPr id="10" name="Picture 10"/>
          <p:cNvPicPr>
            <a:picLocks noChangeAspect="1"/>
          </p:cNvPicPr>
          <p:nvPr/>
        </p:nvPicPr>
        <p:blipFill>
          <a:blip r:embed="rId4"/>
          <a:srcRect t="14164" b="1416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设计艺术的历史与发展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此外，设计艺术还与文学、音乐、舞蹈等其他艺术形式相互渗透和影响，它们之间可以相互借鉴和启发，共同推动艺术的创新和发展。</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设计艺术与绘画、雕塑等传统艺术形式有着密切的联系，它们都涉及到对美的追求和表达，同时也需要掌握相应的技能和技巧。</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然而，设计艺术更注重实用性和功能性，强调设计与生活的紧密结合，而传统艺术形式则更注重审美和表达个人情感或观念。</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22748" b="22748"/>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设计艺术与其他艺术形式的关系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萌芽期设计艺术的表现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58" b="142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原始社会的设计艺术主要体现在工具、器皿、住所等方面，以满足基本生活需求为主，注重实用性。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实用主义至上</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受限于技术水平，原始社会的设计艺术主要采用石头、木头、骨头等自然材料，通过简单的打磨、雕刻等工艺进行制作。</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材料与工艺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在实用性的基础上，原始人也会进行一些简单的装饰，如彩陶上的图案、石器上的刻痕等，这些装饰往往具有象征意义，体现了原始人的审美和信仰。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装饰与象征</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原始社会的设计艺术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32" r="253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建筑与城市规划</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古代文明中的设计艺术在建筑和城市规划方面尤为突出，如古埃及的金字塔、古希腊的神庙、古罗马的城市规划等，都体现了高超的设计水平和精湛的工艺技术。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工艺美术品</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古代文明中的工艺美术品也是设计艺术的重要表现，如中国的青铜器、瓷器，古希腊的雕塑，古罗马的镶嵌画等，这些作品不仅具有实用价值，还具有极高的审美价值。</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装饰与图案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古代文明中的设计艺术还体现在各种装饰和图案上，如壁画、地毯、织物等，这些作品通过丰富的色彩和图案展现了古代人的审美追求和艺术创造力。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古代文明中的设计艺术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宗教影响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中世纪的设计艺术受宗教影响深远，许多作品都体现了宗教的象征意义和神秘感，如哥特式教堂的尖塔和飞扶壁、拜占庭式教堂的穹顶和马赛克壁画等。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9167" b="91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工艺美术品</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中世纪的工艺美术品也展现了独特的设计艺术风格，如精美的金属工艺品、华丽的壁毯和挂毯、细腻的象牙雕刻等，这些作品既体现了中世纪的手工艺水平，也反映了当时的社会风貌和审美趣味。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建筑与室内设计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中世纪的建筑与室内设计也具有显著的特点，如城堡的坚固与防御性、庄园的优雅与舒适性、教堂的庄严与神圣性等，这些设计不仅满足了当时的社会需求，也体现了中世纪人的审美追求和艺术创造力。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中世纪的设计艺术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萌芽期设计艺术的特点与风格</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材料与工艺的选择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根据产品的实用需求，选择合适的材料和工艺，以确保产品的耐用性和实用性。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强调功能性和实用性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萌芽期的设计艺术注重产品的实用性和功能性，以满足人们的基本需求为主导。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简洁明了的造型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设计造型简洁明了，不追求过多的装饰和细节，注重形式的简洁和功能的明确。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实用性为主导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在实用性的基础上，适度添加装饰元素，以增加产品的美感和趣味性。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适度的装饰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250" b="16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装饰与功能的结合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传统元素的应用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装饰不仅是为了美观，还要与产品的功能相结合，提升产品的整体品质。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借鉴传统艺术和文化元素，将其融入到设计中，赋予产品独特的文化内涵和民族特色。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装饰性为辅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https://d.book118.com/028021136055006035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2024-09-14T04:38:06.793</cp:lastPrinted>
  <dcterms:created xsi:type="dcterms:W3CDTF">2024-09-13T20:38:06Z</dcterms:created>
  <dcterms:modified xsi:type="dcterms:W3CDTF">2024-09-13T20:38:08Z</dcterms:modified>
</cp:coreProperties>
</file>