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1C573-7F80-450B-BF41-D604F26B0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38483-64BE-4C5C-AB49-EBBE60348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97414-14C2-4261-8138-8DC82388A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06FF9-D74F-4B77-AD48-19AC4B9D8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3B2C2B-B9CE-4C01-961C-635871161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BE6839-2EFC-4250-B39D-3A2655D47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9F68D6-DB3E-4326-B068-9A114B435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93E95-A40C-4E1D-A494-3E8700786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877C8-5493-4AD1-9ED1-C6B4A3757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EE0B0-89BA-4C33-8BFC-149C4B813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57F99-8E1E-467C-BEFF-2F03061D8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2206211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述职报告小学教师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本学期，我按照学校的教学计划，完成了预定的教学任务，包括课程内容的讲授、课堂活动的组织以及课后作业的批改。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教学计划执行情况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我积极探索并使用了新的教材和课程资源，使课程内容更加贴近学生的实际生活，提高了学生的学习兴趣和积极性。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教材与课程开发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我尝试了多种教学方法，如小组讨论、角色扮演等，以培养学生的团队协作能力和自主学习能力。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本学期教学任务完成情况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成绩统计与对比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我对本学期学生的考试成绩进行了详细的统计和对比，分析了各班级和各学生在不同科目上的表现。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成绩成因分析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通过分析学生的答题情况，我找出了学生在知识掌握和能力运用方面存在的问题，为后续的教学提供了改进的方向。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个性化辅导计划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针对不同学生的特点和需求，我制定了个性化的辅导计划，以帮助学生弥补短板、提高学习成绩。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我明确了课堂纪律要求，要求学生按时到校、不迟到早退，课堂上不说话、不玩手机等。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课堂纪律要求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课堂秩序维护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师生沟通与互动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我注重课堂秩序的维护，通过制定合理的课堂规则和奖惩措施，确保了课堂教学的顺利进行。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我积极与学生沟通交流，及时了解学生的学习情况和思想动态，帮助学生解决问题和克服困难。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课堂管理和纪律维护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教育教学成果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通过创新教学方法，激发学生学习兴趣，使学生主动参与课堂活动，提高学习效果。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759" r="275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学习兴趣培养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注重培养学生的思维能力，通过启发式问题引导学生独立思考，促进学生思维发展。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思维能力提升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引导学生养成良好学习习惯，如按时完成作业、整理学习资料等，帮助学生树立正确的学习态度。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良好习惯养成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学生个人发展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学习成绩提升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通过针对性的辅导和指导，班级整体学习成绩有所提升，多名学生取得了显著的进步。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班级纪律改善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通过有效的班级管理，班级纪律明显改善，营造了良好的学习氛围。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团队协作精神增强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通过组织班级活动和团队项目，培养学生的团队协作精神，增强班级凝聚力。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班级整体进步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定期与家长进行沟通，及时反馈学生的学习情况，让家长了解孩子在学校的表现。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与家长建立良好的沟通机制，针对学生存在的问题共同商讨解决方案，促进家校合作。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组织家长会和家访活动，增进与家长的互动，听取家长的意见和建议，不断完善教育教学工作。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积极互动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家长反馈与沟通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自我评估与反思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https://d.book118.com/028022062116006031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2024-09-08T20:05:52.257</cp:lastPrinted>
  <dcterms:created xsi:type="dcterms:W3CDTF">2024-09-08T12:05:52Z</dcterms:created>
  <dcterms:modified xsi:type="dcterms:W3CDTF">2024-09-08T12:05:54Z</dcterms:modified>
</cp:coreProperties>
</file>