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FE39B-8C32-4EB4-A939-604F72E5C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60843-37B0-4FB8-B71B-FA32B1916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B474B-5243-4473-A27E-1BB756941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3CD32-C6FF-4740-8EAA-22AE9CD6C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F46EC0-9CD6-449B-BDBD-A5B84FFA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776F43-EE89-43C8-82B8-B43B0D13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7392C7-9B1E-4D2B-882E-2ED8B777A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2625E-0132-4173-AD7E-5952FD759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2D96F-28B7-4144-9175-950108420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715E1-078F-4C08-B294-0645DF392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259BD-BAFD-4660-A592-CA076C961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3007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向量数量积的坐标运算与几何应用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向量数量积的坐标运算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向量数量积的几何应用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向量数量积在几何图形中的应用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向量数量积在物理中的应用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" r="2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向量是具有大小和方向的量，常用有向线段表示，有向线段的长度表示向量的大小，有向线段的方向表示向量的方向。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向量具有线性运算性质，包括向量的加法、数乘以及向量之间的点乘（数量积）和叉乘（向量积）。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向量的定义与性质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数量积定义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两个向量的数量积是一个标量，等于两个向量的模长之积与它们之间夹角的余弦的乘积。即a·b=|a||b|cos&lt;a,b&gt;。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数量积性质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数量积具有交换律、分配律、结合律等性质，同时数量积还与向量的模长和夹角有关。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91" b="1009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数量积的概念与性质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02" r="218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坐标运算定义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在平面或空间中，向量可以用坐标表示，向量的坐标运算包括向量的加法、数乘以及向量之间的点乘和叉乘等运算。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坐标运算意义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通过坐标运算，可以方便地计算向量的模长、夹角以及判断两个向量是否垂直等，为向量的应用提供了便利。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坐标运算的引入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向量数量积的坐标运算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对于两个二维向量 $vec{a} = (a_1, a…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$vec{a} cdot vec{b} = a_1 times b_1 + a_2 times b_2$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对于两个三维向量 $vec{a} = (a_1, a…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$vec{a} cdot vec{b} = a_1 times b_1 + a_2 times b_2 + a_3 times b_3$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数量积的坐标计算公式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$vec{a} cdot vec{b} = vec{b} cdot vec{a}$，即数量积满足交换律，坐标运算中表现为两个向量的对应坐标相乘后求和，与求和顺序无关。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$(vec{a} + vec{b}) cdot vec{c} = vec{a} cdot vec{c} + vec{b} cdot vec{c}$，即数量积满足分配律，坐标运算中表现为可以先分别计算两个向量与第三个向量的数量积，再将结果相加。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$k(vec{a} cdot vec{b}) = (kvec{a}) cdot vec{b} = vec{a} cdot (kvec{b})$，其中 $k$ 为实数，即数量积满足结合律，坐标运算中表现为可以先将向量与实数相乘，再进行数量积运算。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数量积的性质在坐标运算中的体现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计算两个二维向量的数量积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 $vec{a} = (2, 3)$，$vec{b} = (-1, 4)$，则 $vec{a} cdot vec{b} = 2 times (-1) + 3 times 4 = 10$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判断两个三维向量的夹角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 $vec{a} = (1, 2, 3)$，$vec{b} = (4, 5, 6)$，则 $cos &lt;vec{a}, vec{b}&gt; = frac{vec{a} cdot vec{b}}{|vec{a}| times |vec{b}|}$，通过计算可得 $cos &lt;vec{a}, vec{b}&gt; &gt; 0$，因此 $vec{a}$ 和 $vec{b}$ 的夹角为锐角。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计算向量在另一向量上的投影长度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 $vec{a} = (2, 1)$，$vec{b} = (1, 2)$，则 $vec{a}$ 在 $vec{b}$ 上的投影长度为 $|vec{a}| times cos &lt;vec{a}, vec{b}&gt; = frac{vec{a} cdot vec{b}}{|vec{b}|}$，通过计算可得投影长度为 $frac{sqrt{5}}{5}$。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坐标运算的实例分析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向量数量积的几何应用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向量$vec{a}$在向量$vec{b}$上的投影…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$frac{vec{a} cdot vec{b}}{|vec{b}|}$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向量$vec{a}$在向量$vec{b}$上的投影…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$frac{vec{a} cdot vec{b}}{|vec{b}|^2} vec{b}$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向量的投影与投影长度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两向量夹角的计算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两向量$vec{a}$和$vec{b}$的夹角$theta$满足：$cos theta = frac{vec{a} cdot vec{b}}{|vec{a}| cdot |vec{b}|}$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当$vec{a} cdot vec{b} &gt; 0$时，$0^circ leq theta &lt; 90^circ$，两向量夹角为锐角；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当$vec{a} cdot vec{b} = 0$时，$theta = 90^circ$，两向量夹角为直角；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当$vec{a} cdot vec{b} &lt; 0$时，$90^circ &lt; theta leq 180^circ$，两向量夹角为钝角。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https://d.book118.com/028023007057006032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2024-09-09T22:16:50.874</cp:lastPrinted>
  <dcterms:created xsi:type="dcterms:W3CDTF">2024-09-09T14:16:50Z</dcterms:created>
  <dcterms:modified xsi:type="dcterms:W3CDTF">2024-09-09T14:16:53Z</dcterms:modified>
</cp:coreProperties>
</file>