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0F804-3C58-4AC3-8C1B-EA5AF308C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461C6C-AAA7-4C44-84BA-BC7B32135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CDD45-D278-4AE2-9734-9B9D1707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B8DBB-E1CC-41CA-9868-4B73EB811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8F08BF-4407-41CD-9F7B-592694141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42446D-152A-4905-B4D9-DEDBA0F28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648AA-E1F7-424A-BF49-5CFE5D43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260BD-C61F-4476-9EBE-25177B6D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EAF10-90A7-4344-8869-A5941F81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B898-C0BA-4C3D-A1DA-D5DF9CBD8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9F528-3A64-49A1-89B3-F087874E9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2400212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社区民警年度述职报告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治安防范与打击犯罪成果展示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服务群众与矛盾纠纷调解实践分享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消防安全与应急救援能力提升举措汇报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队伍建设与内部管理优化探讨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社区民警职责及重要性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维护社区治安秩序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社区民警是维护社区治安秩序的重要力量，通过巡逻、盘查、处置突发事件等方式，确保社区安全稳定。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服务社区居民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社区民警需要积极与社区居民沟通联系，了解社情民意，为居民提供法律咨询、安全防范等方面的服务。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推进社区警务建设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社区民警应结合辖区实际，推进社区警务建设，完善警务机制，提高警务效能。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辖区面积和人口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本辖区总面积XX平方公里，常住人口XX人，流动人口XX人。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近年来，本辖区治安状况总体稳定，但仍有少量盗窃、诈骗等案件发生。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警务资源配置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本辖区现有警务室X个，民警XX人，辅警XX人，治安志愿者XX人。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所辖区域基本情况介绍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打击违法犯罪活动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过去一年，我们成功破获了多起盗窃、诈骗等案件，抓获犯罪嫌疑人XX名，有效震慑了违法犯罪分子。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服务社区居民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我们积极开展“百万警进千万家”活动，走访居民家庭XX余户，收集社情民意XX余条，为居民解决实际问题XX余个。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推进社区警务建设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我们结合辖区实际，制定了社区警务工作计划和方案，加强了与社区居委会、物业公司的沟通协调，推进了社区警务工作的深入开展。同时，我们还加强了警务室建设，完善了警务设施，提高了警务效能。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过去一年工作重点回顾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治安防范与打击犯罪成果展示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盘查工作规范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在巡逻过程中，严格遵守盘查工作规范，对可疑人员、车辆和物品进行认真盘查，及时发现和排除安全隐患。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巡逻效果评估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定期对巡逻工作进行总结和评估，分析巡逻过程中遇到的问题和困难，提出改进措施，不断提高巡逻效果。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巡逻计划制定和执行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根据社区治安形势，制定科学合理的巡逻计划，明确巡逻路线、时间和频次，确保巡逻工作有序进行。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治安巡逻及盘查工作实施情况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通过走访调查、信息收集和群众举报等方式，积极摸排违法犯罪线索，及时掌握社区内违法犯罪活动的动态。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线索摸排方法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对摸排出的违法犯罪线索进行分类整理，按照紧急程度和危害程度进行排序，及时上报并协调相关部门进行处置。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线索处置流程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08" r="10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对处置结果进行跟踪和反馈，确保每一条线索都能得到妥善处理，同时及时将处理结果告知举报人或相关人员。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处置结果反馈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违法犯罪线索摸排与处置结果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选取本年度内发生的具有代表性的治安或刑事案件进行介绍，包括案件性质、作案手段、侦破过程和结果等。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对典型案例进行深入分析，总结案件发生的原因、特点和规律，提出针对性的防范和打击措施。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教训总结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从典型案例中吸取教训，认真反思工作中存在的问题和不足，不断完善和改进工作方法，提高治安防范和打击犯罪的能力和水平。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典型案例分析及其教训总结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服务群众与矛盾纠纷调解实践分享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求助处理情况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针对群众反映的问题和求助，及时进行处理和解决，其中包括协助找回走失儿童、调解邻里纠纷等。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重点案例分享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在处理一起涉及家庭暴力的求助时，积极与相关部门协作，为受害人提供法律援助和安全保护。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接待来访数量统计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在过去一年中，共接待群众来访500余次，涉及户籍、治安、交通等多个方面。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接待群众来访及求助处理情况汇报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208" r="5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在矛盾纠纷调解中，注重以事实为依据，以法律为准绳，采用耐心倾听、换位思考、情理交融等方法。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调解方法介绍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经过努力，成功调解各类矛盾纠纷200余起，调解成功率达到90%以上。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成功率统计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在调解过程中，需要更加注重当事人的心理疏导和情感关怀，同时加强与其他部门的协作配合。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矛盾纠纷调解方法及成功率分析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https://d.book118.com/028024002126006044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2024-09-25T02:50:19.300</cp:lastPrinted>
  <dcterms:created xsi:type="dcterms:W3CDTF">2024-09-24T18:50:19Z</dcterms:created>
  <dcterms:modified xsi:type="dcterms:W3CDTF">2024-09-24T18:50:21Z</dcterms:modified>
</cp:coreProperties>
</file>