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4CE004-4BEA-4B6B-8777-A8B1BD9F92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6FB5CC-DCD1-41C7-A654-56D5380882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DB1156-1764-410E-969A-C9023A771A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6BBB7A-FF47-4A67-98F4-83B4270A38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00BDBC-5A98-4890-821D-BEF24C88EE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887F28-B789-4030-8606-C36F36D6E4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D14366-3E67-48C0-975A-97699EF8CA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A70980-D6CE-48D6-A85F-4186660922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0F5D77-9049-4EC7-84A2-7D6EC186E0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2FA0D4-CA1A-4C39-B38F-5EA6DC516E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571FCD-7AC6-46F6-80C7-E9BF995067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02501614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摄影插图在文化创意产业中的融合发展</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摄影插图融合发展背景
 摄影插图融合发展意义
 摄影插图融合发展现状
 摄影插图融合发展问题
 摄影插图融合发展对策
 摄影插图融合发展趋势
 摄影插图融合发展案例
 摄影插图融合发展前景</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摄影插图融合发展背景</a:t>
            </a:r>
          </a:p>
        </p:txBody>
      </p:sp>
      <p:sp>
        <p:nvSpPr>
          <p:cNvPr id="3" name="Subtitle 2"/>
          <p:cNvSpPr>
            <a:spLocks noGrp="1"/>
          </p:cNvSpPr>
          <p:nvPr>
            <p:ph type="subTitle" idx="1"/>
          </p:nvPr>
        </p:nvSpPr>
        <p:spPr/>
        <p:txBody>
          <a:bodyPr/>
          <a:lstStyle/>
          <a:p>
            <a:r>
              <a:t>摄影插图在文化创意产业中的融合发展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摄影插图融合发展背景</a:t>
            </a:r>
          </a:p>
        </p:txBody>
      </p:sp>
      <p:sp>
        <p:nvSpPr>
          <p:cNvPr id="3" name="Text Placeholder 2"/>
          <p:cNvSpPr>
            <a:spLocks noGrp="1"/>
          </p:cNvSpPr>
          <p:nvPr>
            <p:ph type="body" idx="1"/>
          </p:nvPr>
        </p:nvSpPr>
        <p:spPr/>
        <p:txBody>
          <a:bodyPr/>
          <a:lstStyle/>
          <a:p>
            <a:r>
              <a:t>摄影艺术与插画艺术的融合</a:t>
            </a:r>
          </a:p>
        </p:txBody>
      </p:sp>
      <p:sp>
        <p:nvSpPr>
          <p:cNvPr id="4" name="Content Placeholder 3"/>
          <p:cNvSpPr>
            <a:spLocks noGrp="1"/>
          </p:cNvSpPr>
          <p:nvPr>
            <p:ph sz="half" idx="2"/>
          </p:nvPr>
        </p:nvSpPr>
        <p:spPr/>
        <p:txBody>
          <a:bodyPr/>
          <a:lstStyle/>
          <a:p>
            <a:r>
              <a:t>1. 摄影艺术与插画艺术具有内在的互补性，均为叙事和表达情绪的创作形式。摄影艺术能够真实地捕捉生活中的瞬间，而插画艺术则可以天马行空地表现艺术家的主观想象。这种内在的互补性使得两种艺术形式能够融合在一起，产生新的艺术效果。</a:t>
            </a:r>
          </a:p>
          <a:p>
            <a:r>
              <a:t>2. 摄影技术的发展和插画手段的丰富为摄影插图的融合发展提供了基础。数字摄影技术的出现使得摄影艺术变得更加灵活，摄影师可以更加自由地创作。而插画手段的丰富为摄影插图的创作提供了更多的可能性，插画师可以用不同的绘画方式来表现摄影中的内容。</a:t>
            </a:r>
          </a:p>
          <a:p>
            <a:r>
              <a:t>3. 摄影插图的融合发展有助于大众对艺术的欣赏和理解。摄影插图是一种独特的艺术形式，它集摄影的真实性与插画艺术的形象性和想象力于一身。这种融合不仅丰富了艺术的表现形式，也为大众对艺术的欣赏和理解提供了新的视角。</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摄影插图融合发展背景</a:t>
            </a:r>
          </a:p>
        </p:txBody>
      </p:sp>
      <p:sp>
        <p:nvSpPr>
          <p:cNvPr id="3" name="Text Placeholder 2"/>
          <p:cNvSpPr>
            <a:spLocks noGrp="1"/>
          </p:cNvSpPr>
          <p:nvPr>
            <p:ph type="body" idx="1"/>
          </p:nvPr>
        </p:nvSpPr>
        <p:spPr/>
        <p:txBody>
          <a:bodyPr/>
          <a:lstStyle/>
          <a:p>
            <a:r>
              <a:t>文化创意产业的兴起</a:t>
            </a:r>
          </a:p>
        </p:txBody>
      </p:sp>
      <p:sp>
        <p:nvSpPr>
          <p:cNvPr id="4" name="Content Placeholder 3"/>
          <p:cNvSpPr>
            <a:spLocks noGrp="1"/>
          </p:cNvSpPr>
          <p:nvPr>
            <p:ph sz="half" idx="2"/>
          </p:nvPr>
        </p:nvSpPr>
        <p:spPr/>
        <p:txBody>
          <a:bodyPr/>
          <a:lstStyle/>
          <a:p>
            <a:r>
              <a:t>1. 文化创意产业是近年新兴的产业领域，它以文化资源为基础，利用创意理念和科技手段，进行跨界融合和创新，创造出新的产品和服务。文化创意产业包括多个门类，涉及文化、艺术、设计、娱乐、教育等领域。</a:t>
            </a:r>
          </a:p>
          <a:p>
            <a:r>
              <a:t>2. 文化创意产业有着巨大的市场潜力和经济效益。据统计，2021年中国文化创意产业的总产值达到14.6万亿元，比上年增长10.4%。文化创意产业也是一个重要的就业领域，在2020年，文化创意产业创造了超过1亿个就业岗位。</a:t>
            </a:r>
          </a:p>
          <a:p>
            <a:r>
              <a:t>3. 文化创意产业的兴起为摄影插图的融合发展提供了机遇。随着文化创意产业的发展，社会对艺术作品的需求也在不断增加。摄影插图作为一种独特的艺术形式，受到了市场和消费者的欢迎。越来越多的文化创意企业开始关注摄影插图，并将其应用到产品设计、广告宣传、包装设计等领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摄影插图融合发展背景</a:t>
            </a:r>
          </a:p>
        </p:txBody>
      </p:sp>
      <p:sp>
        <p:nvSpPr>
          <p:cNvPr id="3" name="Content Placeholder 2"/>
          <p:cNvSpPr>
            <a:spLocks noGrp="1"/>
          </p:cNvSpPr>
          <p:nvPr>
            <p:ph sz="half" idx="2"/>
          </p:nvPr>
        </p:nvSpPr>
        <p:spPr/>
        <p:txBody>
          <a:bodyPr/>
          <a:lstStyle/>
          <a:p>
            <a:r>
              <a:t>1. 数字技术的发展为摄影插图的融合发展提供了技术支持。数字技术使得摄影图像和插画图像能够进行无损转换和组合，为艺术家创作摄影插图提供了便利。此外，数字技术还为摄影插图的传播和展示提供了新的平台。</a:t>
            </a:r>
          </a:p>
          <a:p>
            <a:r>
              <a:t>2. 数字技术的发展也对摄影插图的创作产生了影响。数字技术使得艺术家能够创作出更加复杂的摄影插图作品，并能够实现更加准确的色彩表现。同时，数字技术也使摄影插图的传播更加广泛，艺术家可以借助社交媒体、电商平台等渠道向世界各地的观众展示自己的作品。</a:t>
            </a:r>
          </a:p>
          <a:p>
            <a:r>
              <a:t>3. 数字技术的发展也为摄影插图的商业化提供了可能。数字技术使得摄影插图能够被应用于产品设计、广告宣传、包装设计等领域，这为艺术家带来了更多的商业机会。</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数字技术的发展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摄影插图融合发展意义</a:t>
            </a:r>
          </a:p>
        </p:txBody>
      </p:sp>
      <p:sp>
        <p:nvSpPr>
          <p:cNvPr id="3" name="Subtitle 2"/>
          <p:cNvSpPr>
            <a:spLocks noGrp="1"/>
          </p:cNvSpPr>
          <p:nvPr>
            <p:ph type="subTitle" idx="1"/>
          </p:nvPr>
        </p:nvSpPr>
        <p:spPr/>
        <p:txBody>
          <a:bodyPr/>
          <a:lstStyle/>
          <a:p>
            <a:r>
              <a:t>摄影插图在文化创意产业中的融合发展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摄影插图融合发展意义</a:t>
            </a:r>
          </a:p>
        </p:txBody>
      </p:sp>
      <p:sp>
        <p:nvSpPr>
          <p:cNvPr id="3" name="Text Placeholder 2"/>
          <p:cNvSpPr>
            <a:spLocks noGrp="1"/>
          </p:cNvSpPr>
          <p:nvPr>
            <p:ph type="body" idx="1"/>
          </p:nvPr>
        </p:nvSpPr>
        <p:spPr/>
        <p:txBody>
          <a:bodyPr/>
          <a:lstStyle/>
          <a:p>
            <a:r>
              <a:t>摄影插图融合发展意义——激发艺术创作活力</a:t>
            </a:r>
          </a:p>
        </p:txBody>
      </p:sp>
      <p:sp>
        <p:nvSpPr>
          <p:cNvPr id="4" name="Content Placeholder 3"/>
          <p:cNvSpPr>
            <a:spLocks noGrp="1"/>
          </p:cNvSpPr>
          <p:nvPr>
            <p:ph sz="half" idx="2"/>
          </p:nvPr>
        </p:nvSpPr>
        <p:spPr/>
        <p:txBody>
          <a:bodyPr/>
          <a:lstStyle/>
          <a:p>
            <a:r>
              <a:t>1. 跨界融合：摄影插图融合消除了传统摄影和插图创作的边界，使艺术家能够探索新的表达形式，打破陈规，激发创作灵感。</a:t>
            </a:r>
          </a:p>
          <a:p>
            <a:r>
              <a:t>2. 视觉冲击力：结合摄影的真实性和插图的想象力，摄影插图能够创造出具有双重视觉冲击力的作品，在视觉上带来更强烈的艺术效果。</a:t>
            </a:r>
          </a:p>
          <a:p>
            <a:r>
              <a:t>3. 叙事性和情感表达：摄影插图融合可以增强作品的叙事性和情感表达，通过结合真实场景和想象元素，艺术家能够更有效地传达故事和情感，让观者产生共鸣。</a:t>
            </a:r>
          </a:p>
        </p:txBody>
      </p:sp>
      <p:sp>
        <p:nvSpPr>
          <p:cNvPr id="5" name="Text Placeholder 4"/>
          <p:cNvSpPr>
            <a:spLocks noGrp="1"/>
          </p:cNvSpPr>
          <p:nvPr>
            <p:ph type="body" idx="3"/>
          </p:nvPr>
        </p:nvSpPr>
        <p:spPr/>
        <p:txBody>
          <a:bodyPr/>
          <a:lstStyle/>
          <a:p>
            <a:r>
              <a:t>摄影插图融合发展意义——拓展文化创意产业边界</a:t>
            </a:r>
          </a:p>
        </p:txBody>
      </p:sp>
      <p:sp>
        <p:nvSpPr>
          <p:cNvPr id="6" name="Content Placeholder 5"/>
          <p:cNvSpPr>
            <a:spLocks noGrp="1"/>
          </p:cNvSpPr>
          <p:nvPr>
            <p:ph sz="half" idx="4"/>
          </p:nvPr>
        </p:nvSpPr>
        <p:spPr/>
        <p:txBody>
          <a:bodyPr/>
          <a:lstStyle/>
          <a:p>
            <a:r>
              <a:t>1. 新兴市场：摄影插图融合开辟了新的市场，吸引了对艺术、设计和视觉效果有需求的新一代消费者，为文化创意产业带来新的增长点。</a:t>
            </a:r>
          </a:p>
          <a:p>
            <a:r>
              <a:t>2. 多样化产业链：摄影插图融合推动了文化创意产业价值链的延伸，从单一的创作和传播环节发展到跨界合作、衍生产品开发、品牌授权等多个环节，形成了多元化的产业链。</a:t>
            </a:r>
          </a:p>
          <a:p>
            <a:r>
              <a:t>3. 国际化发展机遇：摄影插图融合具有国际化的发展潜力，由于其兼具纪实性和想象力的特征，能够跨越文化和语言障碍，在全球市场上获得认可。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摄影插图融合发展现状</a:t>
            </a:r>
          </a:p>
        </p:txBody>
      </p:sp>
      <p:sp>
        <p:nvSpPr>
          <p:cNvPr id="3" name="Subtitle 2"/>
          <p:cNvSpPr>
            <a:spLocks noGrp="1"/>
          </p:cNvSpPr>
          <p:nvPr>
            <p:ph type="subTitle" idx="1"/>
          </p:nvPr>
        </p:nvSpPr>
        <p:spPr/>
        <p:txBody>
          <a:bodyPr/>
          <a:lstStyle/>
          <a:p>
            <a:r>
              <a:t>摄影插图在文化创意产业中的融合发展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摄影插图融合发展现状</a:t>
            </a:r>
          </a:p>
        </p:txBody>
      </p:sp>
      <p:sp>
        <p:nvSpPr>
          <p:cNvPr id="3" name="Text Placeholder 2"/>
          <p:cNvSpPr>
            <a:spLocks noGrp="1"/>
          </p:cNvSpPr>
          <p:nvPr>
            <p:ph type="body" idx="1"/>
          </p:nvPr>
        </p:nvSpPr>
        <p:spPr/>
        <p:txBody>
          <a:bodyPr/>
          <a:lstStyle/>
          <a:p>
            <a:r>
              <a:t>摄影插图与叙事性表达</a:t>
            </a:r>
          </a:p>
        </p:txBody>
      </p:sp>
      <p:sp>
        <p:nvSpPr>
          <p:cNvPr id="4" name="Content Placeholder 3"/>
          <p:cNvSpPr>
            <a:spLocks noGrp="1"/>
          </p:cNvSpPr>
          <p:nvPr>
            <p:ph sz="half" idx="2"/>
          </p:nvPr>
        </p:nvSpPr>
        <p:spPr/>
        <p:txBody>
          <a:bodyPr/>
          <a:lstStyle/>
          <a:p>
            <a:r>
              <a:t>1. 摄影插图结合了摄影的真实感和插画的艺术性，使画面更加具有故事性;</a:t>
            </a:r>
          </a:p>
          <a:p>
            <a:r>
              <a:t>2. 摄影插图通过视觉元素与叙述文字 相结合，讲述一个完整的故事，引发读者情感共鸣;</a:t>
            </a:r>
          </a:p>
          <a:p>
            <a:r>
              <a:t>3. 摄影插图中可以通过添加视觉元素或文字元素形成多重叙事路径，提高叙事的丰富性。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摄影插图融合发展现状</a:t>
            </a:r>
          </a:p>
        </p:txBody>
      </p:sp>
      <p:sp>
        <p:nvSpPr>
          <p:cNvPr id="3" name="Text Placeholder 2"/>
          <p:cNvSpPr>
            <a:spLocks noGrp="1"/>
          </p:cNvSpPr>
          <p:nvPr>
            <p:ph type="body" idx="1"/>
          </p:nvPr>
        </p:nvSpPr>
        <p:spPr/>
        <p:txBody>
          <a:bodyPr/>
          <a:lstStyle/>
          <a:p>
            <a:r>
              <a:t>摄影插图与视觉传达</a:t>
            </a:r>
          </a:p>
        </p:txBody>
      </p:sp>
      <p:sp>
        <p:nvSpPr>
          <p:cNvPr id="4" name="Content Placeholder 3"/>
          <p:cNvSpPr>
            <a:spLocks noGrp="1"/>
          </p:cNvSpPr>
          <p:nvPr>
            <p:ph sz="half" idx="2"/>
          </p:nvPr>
        </p:nvSpPr>
        <p:spPr/>
        <p:txBody>
          <a:bodyPr/>
          <a:lstStyle/>
          <a:p>
            <a:r>
              <a:t>1. 摄影插图将摄影的真实性与插画的视觉冲击力结合在一起，增强了视觉传达效果;</a:t>
            </a:r>
          </a:p>
          <a:p>
            <a:r>
              <a:t>2. 摄影插图可以传达出更丰富、更复杂的信息，使受众对信息有更深刻的理解;</a:t>
            </a:r>
          </a:p>
          <a:p>
            <a:r>
              <a:t>3. 摄影插图可以打破传统视觉传达的局限，使视觉传达更加生动、有趣。</a:t>
            </a:r>
          </a:p>
          <a:p>
            <a:r>
              <a:t>【主题名称】: 摄影插图与跨界合作</a:t>
            </a:r>
          </a:p>
          <a:p>
            <a:r>
              <a:t>【】:</a:t>
            </a:r>
          </a:p>
          <a:p>
            <a:r>
              <a:t>1. 摄影插图打破了摄影与插画的界限，实现了跨界融合,使插画更具真实基础，提升插画的视觉感染力;</a:t>
            </a:r>
          </a:p>
          <a:p>
            <a:r>
              <a:t>2. 摄影插图将摄影的写实性与插画的想象性完美结合，拓展了插画的表现形式;</a:t>
            </a:r>
          </a:p>
          <a:p>
            <a:r>
              <a:t>3. 摄影插图的跨界合作激发了创作者的灵感，使其创作出更具创意的作品。</a:t>
            </a:r>
          </a:p>
          <a:p>
            <a:r>
              <a:t>【主题名称】: 摄影插图与商业应用</a:t>
            </a:r>
          </a:p>
          <a:p>
            <a:r>
              <a:t>【】:</a:t>
            </a:r>
          </a:p>
          <a:p>
            <a:r>
              <a:t>1. 摄影插图在广告、海报、杂志、书籍等商业领域广泛应用，具有很强的视觉冲击力和感染力;</a:t>
            </a:r>
          </a:p>
          <a:p>
            <a:r>
              <a:t>2. 摄影插图的艺术性和商业性相结合，能够吸引消费者的注意力，提高产品的销量;</a:t>
            </a:r>
          </a:p>
          <a:p>
            <a:r>
              <a:t>3. 摄影插图在商业领域中的应用带动了文化创意产业的发展，促进了经济增长。</a:t>
            </a:r>
          </a:p>
          <a:p>
            <a:r>
              <a:t>【主题名称】: 摄影插图与新技术应用</a:t>
            </a:r>
          </a:p>
          <a:p>
            <a:r>
              <a:t>【】:</a:t>
            </a:r>
          </a:p>
          <a:p>
            <a:r>
              <a:t>1. 摄影插图随着新技术的发展不断融合创新，如人工智能、增强现实、虚拟现实等技术;</a:t>
            </a:r>
          </a:p>
          <a:p>
            <a:r>
              <a:t>2. 新技术的应用使摄影插图的表现形式更加丰富多样,增强了摄影插图的视觉冲击力;</a:t>
            </a:r>
          </a:p>
          <a:p>
            <a:r>
              <a:t>3. 新技术的发展为摄影插图提供了新的创作工具，扩展了摄影插图的应用范围。</a:t>
            </a:r>
          </a:p>
          <a:p>
            <a:r>
              <a:t>【主题名称】: 摄影插图与文化交流</a:t>
            </a:r>
          </a:p>
          <a:p>
            <a:r>
              <a:t>【】:</a:t>
            </a:r>
          </a:p>
          <a:p>
            <a:r>
              <a:t>1.摄影插图作为一种艺术形式，可以打破文化和语言的界限，促進不同文化之间交流与理解;</a:t>
            </a:r>
          </a:p>
          <a:p>
            <a:r>
              <a:t>2. 摄影插图作品 spesso sono utilizzate per promuovere gli scambi culturali tra paesi diversi, aiutando a costruire ponti tra culture diverse;</a:t>
            </a:r>
          </a:p>
          <a:p>
            <a:r>
              <a:t>3. 摄影插图以其独特的视觉语言，帮助人们了解不同文化的風俗习惯，促进文化多元化发展。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摄影插图融合发展问题</a:t>
            </a:r>
          </a:p>
        </p:txBody>
      </p:sp>
      <p:sp>
        <p:nvSpPr>
          <p:cNvPr id="3" name="Subtitle 2"/>
          <p:cNvSpPr>
            <a:spLocks noGrp="1"/>
          </p:cNvSpPr>
          <p:nvPr>
            <p:ph type="subTitle" idx="1"/>
          </p:nvPr>
        </p:nvSpPr>
        <p:spPr/>
        <p:txBody>
          <a:bodyPr/>
          <a:lstStyle/>
          <a:p>
            <a:r>
              <a:t>摄影插图在文化创意产业中的融合发展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摄影插图融合发展问题</a:t>
            </a:r>
          </a:p>
        </p:txBody>
      </p:sp>
      <p:sp>
        <p:nvSpPr>
          <p:cNvPr id="3" name="Text Placeholder 2"/>
          <p:cNvSpPr>
            <a:spLocks noGrp="1"/>
          </p:cNvSpPr>
          <p:nvPr>
            <p:ph type="body" idx="1"/>
          </p:nvPr>
        </p:nvSpPr>
        <p:spPr/>
        <p:txBody>
          <a:bodyPr/>
          <a:lstStyle/>
          <a:p>
            <a:r>
              <a:t>摄影插图融合发展问题：</a:t>
            </a:r>
          </a:p>
        </p:txBody>
      </p:sp>
      <p:sp>
        <p:nvSpPr>
          <p:cNvPr id="4" name="Content Placeholder 3"/>
          <p:cNvSpPr>
            <a:spLocks noGrp="1"/>
          </p:cNvSpPr>
          <p:nvPr>
            <p:ph sz="half" idx="2"/>
          </p:nvPr>
        </p:nvSpPr>
        <p:spPr/>
        <p:txBody>
          <a:bodyPr/>
          <a:lstStyle/>
          <a:p>
            <a:r>
              <a:t>1. 摄影插图的融合发展面临着版权纠纷和知识产权保护问题。摄影作品和插图作品本身都受到著作权法的保护，在将两者融合时，需要考虑如何合理使用和保护各自的著作权。</a:t>
            </a:r>
          </a:p>
          <a:p>
            <a:r>
              <a:t>2. 摄影插图的融合发展需要考虑两者的风格协调和审美统一问题。摄影作品和插图作品的风格和审美可能存在差异，在融合时，需要考虑如何将两者有机地结合在一起，创造出具有统一性和整体性的艺术作品。</a:t>
            </a:r>
          </a:p>
          <a:p>
            <a:r>
              <a:t>3. 摄影插图的融合发展需要考虑视觉传达和叙事性问题。摄影作品和插图作品都是视觉艺术形式，但在叙事性和视觉传达方面的侧重点可能不同。在融合时，需要考虑如何将两者结合起来，创造出具有强烈的视觉冲击力和叙事性的作品。</a:t>
            </a:r>
          </a:p>
        </p:txBody>
      </p:sp>
      <p:sp>
        <p:nvSpPr>
          <p:cNvPr id="5" name="Text Placeholder 4"/>
          <p:cNvSpPr>
            <a:spLocks noGrp="1"/>
          </p:cNvSpPr>
          <p:nvPr>
            <p:ph type="body" idx="3"/>
          </p:nvPr>
        </p:nvSpPr>
        <p:spPr/>
        <p:txBody>
          <a:bodyPr/>
          <a:lstStyle/>
          <a:p>
            <a:r>
              <a:t>摄影插图的融合发展趋势：</a:t>
            </a:r>
          </a:p>
        </p:txBody>
      </p:sp>
      <p:sp>
        <p:nvSpPr>
          <p:cNvPr id="6" name="Content Placeholder 5"/>
          <p:cNvSpPr>
            <a:spLocks noGrp="1"/>
          </p:cNvSpPr>
          <p:nvPr>
            <p:ph sz="half" idx="4"/>
          </p:nvPr>
        </p:nvSpPr>
        <p:spPr/>
        <p:txBody>
          <a:bodyPr/>
          <a:lstStyle/>
          <a:p>
            <a:r>
              <a:t>1. 摄影插图的融合发展趋势是将摄影作品和插图作品进行有机结合，创造出具有独特风格和审美价值的艺术作品。摄影作品的真实性和客观性与插图作品的想象力和创造性相结合，可以产生出一种新的视觉语言和艺术表达方式。</a:t>
            </a:r>
          </a:p>
          <a:p>
            <a:r>
              <a:t>2. 摄影插图的融合发展趋势是将摄影作品和插图作品应用于文化创意产业的各个领域，包括广告、出版、影视、游戏、动漫、旅游等。摄影插图的融合为文化创意产业提供了新的创作素材和表现形式，丰富了文化创意产业的内涵和外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摄影插图融合发展对策</a:t>
            </a:r>
          </a:p>
        </p:txBody>
      </p:sp>
      <p:sp>
        <p:nvSpPr>
          <p:cNvPr id="3" name="Subtitle 2"/>
          <p:cNvSpPr>
            <a:spLocks noGrp="1"/>
          </p:cNvSpPr>
          <p:nvPr>
            <p:ph type="subTitle" idx="1"/>
          </p:nvPr>
        </p:nvSpPr>
        <p:spPr/>
        <p:txBody>
          <a:bodyPr/>
          <a:lstStyle/>
          <a:p>
            <a:r>
              <a:t>摄影插图在文化创意产业中的融合发展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摄影插图融合发展对策</a:t>
            </a:r>
          </a:p>
        </p:txBody>
      </p:sp>
      <p:sp>
        <p:nvSpPr>
          <p:cNvPr id="3" name="Text Placeholder 2"/>
          <p:cNvSpPr>
            <a:spLocks noGrp="1"/>
          </p:cNvSpPr>
          <p:nvPr>
            <p:ph type="body" idx="1"/>
          </p:nvPr>
        </p:nvSpPr>
        <p:spPr/>
        <p:txBody>
          <a:bodyPr/>
          <a:lstStyle/>
          <a:p>
            <a:r>
              <a:t>建立摄影插图融合发展专业平台</a:t>
            </a:r>
          </a:p>
        </p:txBody>
      </p:sp>
      <p:sp>
        <p:nvSpPr>
          <p:cNvPr id="4" name="Content Placeholder 3"/>
          <p:cNvSpPr>
            <a:spLocks noGrp="1"/>
          </p:cNvSpPr>
          <p:nvPr>
            <p:ph sz="half" idx="2"/>
          </p:nvPr>
        </p:nvSpPr>
        <p:spPr/>
        <p:txBody>
          <a:bodyPr/>
          <a:lstStyle/>
          <a:p>
            <a:r>
              <a:t>1. 建设摄影插图融合发展专业网站，提供摄影插图交流、交易、展览等服务。</a:t>
            </a:r>
          </a:p>
          <a:p>
            <a:r>
              <a:t>2. 创建摄影插图融合发展专业协会，凝聚并整合摄影插图相关资源，推动摄影插图融合发展。</a:t>
            </a:r>
          </a:p>
          <a:p>
            <a:r>
              <a:t>3. 主办摄影插图融合发展专业展会，为摄影插图展示、交流和交易搭建平台。</a:t>
            </a:r>
          </a:p>
        </p:txBody>
      </p:sp>
      <p:sp>
        <p:nvSpPr>
          <p:cNvPr id="5" name="Text Placeholder 4"/>
          <p:cNvSpPr>
            <a:spLocks noGrp="1"/>
          </p:cNvSpPr>
          <p:nvPr>
            <p:ph type="body" idx="3"/>
          </p:nvPr>
        </p:nvSpPr>
        <p:spPr/>
        <p:txBody>
          <a:bodyPr/>
          <a:lstStyle/>
          <a:p>
            <a:r>
              <a:t>加强摄影插图融合发展人才培养</a:t>
            </a:r>
          </a:p>
        </p:txBody>
      </p:sp>
      <p:sp>
        <p:nvSpPr>
          <p:cNvPr id="6" name="Content Placeholder 5"/>
          <p:cNvSpPr>
            <a:spLocks noGrp="1"/>
          </p:cNvSpPr>
          <p:nvPr>
            <p:ph sz="half" idx="4"/>
          </p:nvPr>
        </p:nvSpPr>
        <p:spPr/>
        <p:txBody>
          <a:bodyPr/>
          <a:lstStyle/>
          <a:p>
            <a:r>
              <a:t>1. 开设摄影插图融合发展专业院校，培养摄影插图专业人才。</a:t>
            </a:r>
          </a:p>
          <a:p>
            <a:r>
              <a:t>2. 制定摄影插图融合发展专业人才培养标准，规范摄影插图专业人才培养。</a:t>
            </a:r>
          </a:p>
          <a:p>
            <a:r>
              <a:t>3. 开展摄影插图融合发展专业人才培训，提高摄影插图从业人员的专业水平。</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https://d.book118.com/028025016143006041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摄影插图融合发展背景</vt:lpstr>
      <vt:lpstr> 摄影插图融合发展背景</vt:lpstr>
      <vt:lpstr> 摄影插图融合发展背景</vt:lpstr>
      <vt:lpstr> 摄影插图融合发展背景</vt:lpstr>
      <vt:lpstr> 摄影插图融合发展意义</vt:lpstr>
      <vt:lpstr> 摄影插图融合发展意义</vt:lpstr>
      <vt:lpstr> 摄影插图融合发展现状</vt:lpstr>
      <vt:lpstr> 摄影插图融合发展现状</vt:lpstr>
      <vt:lpstr> 摄影插图融合发展现状</vt:lpstr>
      <vt:lpstr> 摄影插图融合发展问题</vt:lpstr>
      <vt:lpstr>#. 摄影插图融合发展问题</vt:lpstr>
      <vt:lpstr> 摄影插图融合发展对策</vt:lpstr>
      <vt:lpstr> 摄影插图融合发展对策</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2024-09-20T21:15:01.145</cp:lastPrinted>
  <dcterms:created xsi:type="dcterms:W3CDTF">2024-09-20T13:15:01Z</dcterms:created>
  <dcterms:modified xsi:type="dcterms:W3CDTF">2024-09-20T13:15:03Z</dcterms:modified>
</cp:coreProperties>
</file>