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194E7-CC53-4B72-B91F-ED085BA7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4D51F-76C2-4FAB-8D63-52615646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6FE2C-C0F1-4415-BB54-F7BBA070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138F-D4A7-4ACD-A1CE-1C352EF4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CEF53-7D5A-4243-BE4E-13950C0B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05A8D-BC34-4C71-8146-6F90F176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FF335-D37A-42C8-B479-5DAE14F9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9B1EC-1432-420B-9570-8512E930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337C3-B48D-4A46-B18B-6EFCEC84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3BFB6-A83E-476C-A21C-7CE4182F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A9A9E-A87D-49C9-A4F9-34979C48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5035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宁波产品市场调研分析报告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产品调研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宁波市场简介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宁波位于中国东部沿海，长江三角洲南翼，是长江黄金水道和京杭大运河的交汇点，具有得天独厚的地理优势。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作为中国重要的港口城市和制造业基地，宁波拥有发达的工业、商业和物流业，是中国对外开放的重要门户。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宁波拥有丰富的历史文化和人文景观，同时也是人口密集、多元文化交融的城市。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20世纪80年代以前，宁波主要以传统农业和手工业为主。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20世纪80年代至90年代，随着改革开放政策的实施，宁波依托港口优势和政策支持，迅速发展成为重要的制造业基地和港口城市。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进入21世纪，宁波加快推进产业结构调整和转型升级，重点发展高新技术产业、现代服务业和海洋经济。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宁波市场发展历程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宁波市场规模庞大，拥有大量的企业和消费者，是国内外企业竞相投资的热点地区。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宁波市场具有开放度高、国际化程度强、消费需求多样化等特点。同时，宁波市民的消费观念和水平也相对较高，对高品质、时尚、健康的产品和服务有较高的需求。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宁波市场的竞争非常激烈，国内外企业在这里展开激烈的角逐。竞争主要集中在制造业、商贸流通业、金融业、房地产业等领域。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宁波市场现状与特点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产品调研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工艺品类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产品分类与分布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主要包括各类宁波特色食品，如年糕、汤圆、海鲜等。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以宁波传统工艺品为主，如剪纸、泥塑、竹编等。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以宁波特色的丝绸、棉布等纺织品为主。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以宁波的智能家居、电子设备等为主。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食品类市场规模最大，占到了总市场的40%以上。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工艺品类市场规模较小，但近年来呈现增长趋势。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纺织品类市场规模稳定，占到了总市场的20%左右。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电子产品类市场规模逐年扩大，成为市场增长最快的品类之一。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各类产品市场规模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消费者对食品类产品的需求主要集中在口感、新鲜度和品质上，特别是对海鲜类产品的需求较大。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纺织品类产品的消费者更注重产品的质地和舒适度，对品牌和时尚元素有一定的要求。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工艺品类产品的消费者主要关注产品的独特性和创意性，同时对价格有一定的要求。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电子产品类产品的消费者更注重产品的性能、功能和性价比，对品牌和新技术有一定的要求。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https://d.book118.com/028025035137006037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2024-09-18T00:23:20.145</cp:lastPrinted>
  <dcterms:created xsi:type="dcterms:W3CDTF">2024-09-17T16:23:20Z</dcterms:created>
  <dcterms:modified xsi:type="dcterms:W3CDTF">2024-09-17T16:23:22Z</dcterms:modified>
</cp:coreProperties>
</file>