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2F799C-B058-4D00-B637-A3A009FB9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9AE4E7-6F33-4492-895F-C84ABE861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CC396-8CF0-4488-9C9B-9AEC9911D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54BF0F-F249-420A-8393-053B8D0A0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C9F122-5E83-4502-B2E9-C7CE9A037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E57991-EE59-4972-922E-DD522283D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7AAFF9-9B84-430B-8A10-2F383F772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6B8C9F-CD91-4B19-8905-C252E62DB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7C2CD3-F483-4E8F-9E44-64691A453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EB23C-E8BD-4407-AD63-51028B538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9C146-CFDB-4402-B766-A50636E24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2507107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儿童预防食物中毒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什么是食物中毒？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儿童为何容易食物中毒？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如何预防儿童食物中毒？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食物中毒应急处理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提高儿童食品安全意识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什么是食物中毒？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022" r="8022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食物中毒是指摄入含有有毒有害物质的食品后，引起的急性或亚急性疾病。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细菌性食物中毒、化学性食物中毒、有毒动植物食物中毒等。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恶心、呕吐、腹痛、腹泻、发热等消化道症状。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6774" r="6774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3730" r="3730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6461" b="646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3924" b="3924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头痛、头晕、乏力、食欲不振等全身症状。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严重时可出现脱水、酸中毒、休克等症状。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食物中毒的症状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短期影响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长期影响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如脱水、电解质紊乱等，严重时可危及生命。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如营养不良、免疫系统受损等，影响儿童生长发育。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食物中毒的后果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儿童为何容易食物中毒？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儿童通常对口感鲜美的食物更感兴趣，如糖果、巧克力等，而这些食物可能含有较高的糖分、盐分等，长期食用可能对身体健康造成影响。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偏好口感鲜美的食物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儿童的饮食不规律，有时可能会暴饮暴食，或者长时间不进食，这可能导致肠胃功能紊乱，增加食物中毒的风险。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饮食不规律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部分儿童可能偏食挑食，只喜欢吃某些食物，导致营养不均衡，抵抗力下降，容易感染食物中毒。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偏食挑食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儿童饮食习惯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儿童的免疫系统尚未完全发育成熟，抵抗力相对较弱，容易感染食物中的细菌、病毒等病原体。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儿童在接触外界环境时，手部容易沾染细菌，如果未及时清洗便接触食物，也可能导致食物中毒。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抵抗力较弱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594" r="2759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430" r="3043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128" r="2512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好奇心强，易误食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家长未及时关注和监管：如果家长未及时关注和监管儿童的饮食行为，可能导致儿童误食有毒或者变质的食物，引发食物中毒。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儿童好奇心强，对于未知的食物或者物品，可能会尝试放入口中，误食可能导致食物中毒。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如何预防儿童食物中毒？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清洁厨房用具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使用热水和肥皂清洗厨房用具，包括刀具、砧板和炊具等。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在准备食物前和接触宠物后，确保孩子和家长都洗手。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清洁食材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用清水清洗食材，尤其是生食和熟食的砧板要分开。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保持食物清洁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https://d.book118.com/028025071074006026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2024-09-03T22:12:06.125</cp:lastPrinted>
  <dcterms:created xsi:type="dcterms:W3CDTF">2024-09-03T14:12:06Z</dcterms:created>
  <dcterms:modified xsi:type="dcterms:W3CDTF">2024-09-03T14:12:08Z</dcterms:modified>
</cp:coreProperties>
</file>