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D0176-8562-4DE1-84DB-2287AA7BF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9E4CC-3C0C-4CBF-B31D-3E8729A64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A4221-DB50-42F5-8A43-32EFF6B5F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D7AC3-A20A-4E3E-B5C7-A7CD5A2B5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04739E-5FC6-418D-B35A-4E7E1C7A4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B9974F-415A-452A-BA21-6A91B6A0E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0DE0D7-5AFE-4BCD-B068-B33F8880C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AF4E3-DD4A-4BBA-8D11-4166B25AE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6F301-1FFC-4A5E-95F6-5B7B8E0F9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E1441-F395-47B6-B77F-3DBC992C9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69B21-4B7C-4494-AFBF-343D153DC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25136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ICU中医护理查房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ICU中医护理查房内容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ICU中医护理查房流程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ICU中医护理查房案例分析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ICU中医护理查房的未来发展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中医护理查房是一种以患者为中心的护理活动，通过评估患者的病情状况、护理需求和治疗效果，为患者提供个性化的护理方案。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中医护理查房是中医医院护理工作的重要组成部分，它以患者为中心，通过对患者进行全面的评估和观察，了解患者的病情状况、护理需求和治疗效果，为患者提供个性化的护理方案。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中医护理查房的定义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中医护理查房的目的在于提高患者的治疗效果和康复水平，促进医护之间的交流与合作，提高护理服务质量。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查房的主要目的是通过全面评估患者的病情和护理需求，为患者提供个性化的护理方案，从而提高患者的治疗效果和康复水平。此外，中医护理查房还有助于促进医护之间的交流与合作，提高护理服务质量，为患者提供更加全面、专业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中医护理查房的目的和意义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中医护理查房的基本原则包括整体观念、辩证施护、全面评估和个性化护理。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遵循整体观念和辩证施护的原则，注重患者的整体状况和个体差异。在查房过程中，需要对患者进行全面的评估，包括病情状况、体质特点、心理状况和社会环境等方面。根据患者的具体情况，制定个性化的护理方案，以满足患者的不同需求。同时，还需要密切关注患者的病情变化和治疗效果，及时调整护理方案，确保患者得到最佳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中医护理查房的基本原则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ICU中医护理查房内容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评估患者的体温、心率、呼吸、血压等指标，了解患者的生理状态和病情变化。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观察患者的意识状态，包括意识清晰度、语言表达能力、认知能力等，判断患者是否存在意识障碍。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根据患者的病史、临床表现、实验室检查结果等信息，综合评估患者的病情状况，为制定护理计划提供依据。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病情状况评估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护理措施及效果评价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保持患者皮肤清洁、干燥，定期更换床单、衣物，预防压疮等并发症的发生。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保持患者呼吸道通畅，及时清理呼吸道分泌物，预防肺部感染等并发症的发生。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定期检查各类管道是否通畅，防止管道脱落、堵塞、感染等问题。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对护理措施的实施效果进行评价，及时调整护理计划，提高护理质量。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管道护理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效果评价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根据患者的病情和需要，选取适当的穴位进行按摩，缓解患者疼痛、促进康复。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穴位按摩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将中药煎煮后进行灌肠，治疗肠道疾病、解除便秘等问题。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中药灌肠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利用拔罐吸附于体表特定部位，达到通经活络、祛风散寒等作用。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拔罐疗法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操作前应了解患者的病情和体质状况，避免过敏反应和不良反应的发生；操作时应严格遵守操作规程，确保安全可靠。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中医护理技术操作及注意事项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向患者及家属介绍疾病的病因、症状、治疗方法等信息，提高患者及家属对疾病的认识和理解。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疾病知识宣教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指导患者及家属正确的日常护理方法，包括饮食调理、起居调理、康复锻炼等，促进患者康复。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关注患者的心理状态，给予适当的心理疏导和支持，帮助患者树立信心、积极配合治疗。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患者及家属健康教育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https://d.book118.com/028025136116006034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2024-09-13T06:40:03.015</cp:lastPrinted>
  <dcterms:created xsi:type="dcterms:W3CDTF">2024-09-12T22:40:03Z</dcterms:created>
  <dcterms:modified xsi:type="dcterms:W3CDTF">2024-09-12T22:40:05Z</dcterms:modified>
</cp:coreProperties>
</file>