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4962A-120C-4634-AEA8-B7AB7065C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8E60C-4AA4-4199-A9F9-B4D04AFD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CCB34-5D38-4FA7-BDFF-891E9C13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1B717-F261-4934-9251-0D960F15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802E51-90C2-468B-9AE7-A92037C76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50590-C082-4041-BBA3-D7691D2F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36FAF-DB63-45EA-AEF9-21DB7B97C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57E64-E28B-4D68-BBED-7F5E13CAB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20176-9293-486B-AF92-6A9FFE7A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6D13C-AEF3-49E4-8C73-00D46C05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BF578-D09D-4804-A9CE-7234F112A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6020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青春健康教育问题与对策研究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青春健康教育问题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随着社会的发展，青少年性健康问题日益突出，成为社会关注的热点。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许多家长在性教育方面存在困惑和误区，导致家庭性教育不足或不当。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学校性教育缺失或流于形式，不能满足学生的需求。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探讨青春健康教育存在的问题及其原因，提出有效的解决对策。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为政府、学校和家庭提供决策依据，促进青少年健康成长。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青春健康教育问题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许多青少年缺乏正确的性教育，导致对性健康知识了解不足，容易发生性行为并引发相关健康问题。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缺乏性教育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青少年对性健康的重要性认识不足，缺乏自我保护意识和能力，容易受到不良信息的影响。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性健康意识薄弱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性健康服务在许多地区仍然不足，青少年难以获得及时、有效的性健康服务和支持。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性健康服务不足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青少年性健康问题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网络色情内容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青少年容易接触到网络色情内容，对身心健康造成不良影响。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网络沉迷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青少年过度沉迷于网络游戏、社交媒体等虚拟世界，影响学习和生活，甚至导致心理问题。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网络欺凌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青少年在网络上遭受欺凌，导致心理创伤和社交障碍。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208" r="8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625" r="12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青少年面临学习、人际交往等方面的压力，容易出现焦虑和抑郁等心理问题。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自卑和社交恐惧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青少年在成长过程中可能面临自卑和社交恐惧等问题，影响其正常的人际交往和社会适应能力。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暴力和犯罪倾向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部分青少年存在暴力和犯罪倾向，对社会和个人造成危害。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青少年面临繁重的学业压力，容易产生焦虑、抑郁等心理问题。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部分青少年缺乏学习动力，对学习失去兴趣，影响学业成绩和未来发展。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625" r="2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青少年在学习过程中可能存在学习方法不当的问题，导致学习效果不佳。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https://d.book118.com/028026020075006042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2024-09-21T18:52:23.274</cp:lastPrinted>
  <dcterms:created xsi:type="dcterms:W3CDTF">2024-09-21T10:52:23Z</dcterms:created>
  <dcterms:modified xsi:type="dcterms:W3CDTF">2024-09-21T10:52:25Z</dcterms:modified>
</cp:coreProperties>
</file>