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B45AA1-990A-4D8A-B553-FB96E0992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8CF4A-FF46-4F1A-B7D8-346ED7547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5C8CA4-6742-41AC-ACB6-7D8033BC5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12759A-3D70-4EA5-812D-3D2D535A08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776A8A-C9CC-4411-AA4A-A7B82C21A7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28C94D-7370-4EEF-B494-C12F9122A9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8E319E-0FEF-4409-9576-08B8528429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0D30DD-7822-4854-80A4-22716876F4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4F3934-4AC4-4222-936A-2E723C3E52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0F8684-8C8B-46B9-88AD-30AFDF725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48E7F-78E6-43F0-8CD4-C71F07332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 Id="rId4"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2706207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无创产前检测十大品牌简介</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品牌分类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品牌特点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品牌评价</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品牌概述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9888" r="9888"/>
          <a:stretch>
            <a:fillRect/>
          </a:stretch>
        </p:blipFill>
        <p:spPr>
          <a:xfrm>
            <a:off x="939482" y="1415327"/>
            <a:ext cx="4843296"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品牌是一种标识，通常由名称、标志、商标等组成，用于区分不同的产品或服务。无创产前检测十大品牌是指在无创产前检测领域中具有一定知名度和影响力的十个品牌。</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品牌定义</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品牌和商标是紧密相关的概念，商标是品牌的一个重要组成部分，用于保护品牌的标识和名称，防止侵权和假冒。</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品牌与商标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早期发展</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无创产前检测技术最早起源于20世纪90年代，经过多年的研究和发展，逐渐成为一种安全、准确、便捷的检测方法。在这个过程中，一些品牌开始崭露头角，通过不断创新和改进，逐渐在市场上占据了重要地位。</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近年发展</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随着技术的不断进步和市场需求的增加，无创产前检测品牌在近年来取得了更加快速的发展。一些品牌通过兼并收购、合作等方式不断扩大规模，提高技术水平和市场占有率。</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3486" r="23486"/>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34692" r="34692"/>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品牌价值</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无创产前检测十大品牌的价值主要体现在技术水平、产品质量、服务体验等方面。这些品牌通过不断的技术创新和品质提升，为消费者提供更加安全、准确、便捷的检测服务，赢得了消费者的信任和支持。</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品牌意义</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无创产前检测品牌的出现和发展，不仅推动了技术的进步和市场的拓展，也提高了消费者对于孕期保健的认知和重视程度。这些品牌通过提供优质的产品和服务，为保障母婴健康做出了积极的贡献。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品牌价值与意义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品牌分类</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16667" r="16667"/>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8" name="TextBox 8"/>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Illumina</a:t>
            </a:r>
          </a:p>
        </p:txBody>
      </p:sp>
      <p:sp>
        <p:nvSpPr>
          <p:cNvPr id="9" name="AutoShape 9"/>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1" name="TextBox 11"/>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贝瑞和康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华大基因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国际品牌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18030" r="1803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Thermo Fisher Scientific</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 Hoffmann-La Roche</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国际品牌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218874" y="1354848"/>
            <a:ext cx="4394883" cy="1340950"/>
            <a:chOff x="1218874" y="1354848"/>
            <a:chExt cx="4394883" cy="1340950"/>
          </a:xfrm>
        </p:grpSpPr>
        <p:sp>
          <p:nvSpPr>
            <p:cNvPr id="5" name="AutoShape 5"/>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罗氏诊断</a:t>
              </a:r>
            </a:p>
          </p:txBody>
        </p:sp>
        <p:sp>
          <p:nvSpPr>
            <p:cNvPr id="7" name="Freeform 7"/>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1218874" y="3134853"/>
            <a:ext cx="4394883" cy="1304934"/>
            <a:chOff x="1218874" y="3134853"/>
            <a:chExt cx="4394883" cy="1304934"/>
          </a:xfrm>
        </p:grpSpPr>
        <p:sp>
          <p:nvSpPr>
            <p:cNvPr id="9" name="AutoShape 9"/>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赛默飞世尔科技</a:t>
              </a:r>
            </a:p>
          </p:txBody>
        </p:sp>
      </p:grpSp>
      <p:grpSp>
        <p:nvGrpSpPr>
          <p:cNvPr id="12" name="Group 12"/>
          <p:cNvGrpSpPr/>
          <p:nvPr/>
        </p:nvGrpSpPr>
        <p:grpSpPr>
          <a:xfrm>
            <a:off x="1218874" y="4878843"/>
            <a:ext cx="4394883" cy="1316184"/>
            <a:chOff x="1218874" y="4878843"/>
            <a:chExt cx="4394883" cy="1316184"/>
          </a:xfrm>
        </p:grpSpPr>
        <p:sp>
          <p:nvSpPr>
            <p:cNvPr id="13" name="AutoShape 13"/>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丹纳赫</a:t>
              </a:r>
            </a:p>
          </p:txBody>
        </p:sp>
      </p:grpSp>
      <p:pic>
        <p:nvPicPr>
          <p:cNvPr id="16" name="Picture 16"/>
          <p:cNvPicPr>
            <a:picLocks noChangeAspect="1"/>
          </p:cNvPicPr>
          <p:nvPr/>
        </p:nvPicPr>
        <p:blipFill>
          <a:blip r:embed="rId3"/>
          <a:srcRect l="11548" r="11548"/>
          <a:stretch>
            <a:fillRect/>
          </a:stretch>
        </p:blipFill>
        <p:spPr>
          <a:xfrm>
            <a:off x="6603343" y="1773672"/>
            <a:ext cx="4619078" cy="4619078"/>
          </a:xfrm>
          <a:prstGeom prst="ellipse">
            <a:avLst/>
          </a:prstGeom>
        </p:spPr>
      </p:pic>
      <p:pic>
        <p:nvPicPr>
          <p:cNvPr id="17" name="Picture 17"/>
          <p:cNvPicPr>
            <a:picLocks noChangeAspect="1"/>
          </p:cNvPicPr>
          <p:nvPr/>
        </p:nvPicPr>
        <p:blipFill>
          <a:blip r:embed="rId4"/>
          <a:srcRect l="8960" r="8960"/>
          <a:stretch>
            <a:fillRect/>
          </a:stretch>
        </p:blipFill>
        <p:spPr>
          <a:xfrm>
            <a:off x="9353197" y="779822"/>
            <a:ext cx="2231507" cy="2231507"/>
          </a:xfrm>
          <a:prstGeom prst="ellipse">
            <a:avLst/>
          </a:prstGeom>
        </p:spPr>
      </p:pic>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国际品牌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雅培</a:t>
            </a:r>
          </a:p>
        </p:txBody>
      </p:sp>
      <p:sp>
        <p:nvSpPr>
          <p:cNvPr id="6" name="AutoShape 6"/>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西门子医疗</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国际品牌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达安基因</a:t>
            </a:r>
          </a:p>
        </p:txBody>
      </p:sp>
      <p:sp>
        <p:nvSpPr>
          <p:cNvPr id="13" name="Freeform 13"/>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艾德康</a:t>
            </a:r>
          </a:p>
        </p:txBody>
      </p:sp>
      <p:sp>
        <p:nvSpPr>
          <p:cNvPr id="21" name="TextBox 21"/>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吉诺生物</a:t>
            </a:r>
          </a:p>
        </p:txBody>
      </p:sp>
      <p:sp>
        <p:nvSpPr>
          <p:cNvPr id="22" name="TextBox 22"/>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迈基诺基因科技</a:t>
            </a:r>
          </a:p>
        </p:txBody>
      </p:sp>
      <p:sp>
        <p:nvSpPr>
          <p:cNvPr id="23" name="TextBox 23"/>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华因康基因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国内品牌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诺辉健康</a:t>
            </a:r>
          </a:p>
        </p:txBody>
      </p:sp>
      <p:sp>
        <p:nvSpPr>
          <p:cNvPr id="16" name="TextBox 16"/>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百富众鑫</a:t>
            </a:r>
          </a:p>
        </p:txBody>
      </p:sp>
      <p:sp>
        <p:nvSpPr>
          <p:cNvPr id="17" name="TextBox 17"/>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诺为生物</a:t>
            </a:r>
          </a:p>
        </p:txBody>
      </p:sp>
      <p:sp>
        <p:nvSpPr>
          <p:cNvPr id="18" name="TextBox 18"/>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博奥生物</a:t>
            </a:r>
          </a:p>
        </p:txBody>
      </p:sp>
      <p:sp>
        <p:nvSpPr>
          <p:cNvPr id="19" name="TextBox 19"/>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泛生子基因科技</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国内品牌</a:t>
              </a:r>
            </a:p>
          </p:txBody>
        </p:sp>
      </p:grpSp>
      <p:sp>
        <p:nvSpPr>
          <p:cNvPr id="42" name="TextBox 42"/>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3" name="TextBox 43"/>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4" name="TextBox 44"/>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5" name="TextBox 45"/>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6" name="TextBox 46"/>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https://d.book118.com/028027062075006043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2024-09-23T04:20:50.263</cp:lastPrinted>
  <dcterms:created xsi:type="dcterms:W3CDTF">2024-09-22T20:20:50Z</dcterms:created>
  <dcterms:modified xsi:type="dcterms:W3CDTF">2024-09-22T20:20:52Z</dcterms:modified>
</cp:coreProperties>
</file>