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84D7FF-8CE1-431F-9DFB-F90C8C216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C4CF34-2059-4E0B-9CE4-652936297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F79FB7-E9D1-4CEA-9EC8-66C88A56C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C0ABC5-2FCC-4A3D-B571-3FF1917E9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68EC76-6835-409D-A802-AFB3E9930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CABCA1-130F-4B2D-82CE-E123F44EB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03A47C-9D99-4EBE-BEC5-FE2BBA84F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38285F-7A03-442D-8165-86BE806C9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2F688A-197A-4EE5-8FC9-B200FAD92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22DC8F-8165-4826-8E26-89E0A554E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6DCA8A-F7DB-49D3-A626-F0A97FA34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2710400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say-PS教程-颜色减淡-去除水印</a:t>
            </a:r>
            <a:endParaRPr lang="en-US" sz="51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2024-01-19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27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颜色减淡原理及应用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去除水印方法及步骤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实战案例：利用颜色减淡去除水印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总结与展望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38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在日常生活中，我们经常遇到需要去除图片水印的情况，例如使用网络图片时需要去掉版权信息、处理个人照片时希望去掉不必要的水印等。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传统的水印去除方法可能会破坏图片的细节和色彩，而颜色减淡技术可以在去除水印的同时保持图片的完整性和质量。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目的和背景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颜色减淡技术的优势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去除图片水印的需求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颜色减淡技术的原理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简要介绍颜色减淡技术的基本原理，包括如何通过降低水印区域的色彩饱和度来达到去除水印的效果。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使用say-PS去除水印的步骤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详细介绍使用say-PS软件去除水印的操作步骤，包括打开图片、选择颜色减淡工具、调整参数、应用效果等。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注意事项和常见问题解答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提供一些在使用颜色减淡技术去除水印时需要注意的事项，以及解答一些常见问题，例如如何处理复杂背景的水印、如何避免过度处理导致图片失真等。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教程内容概述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颜色减淡原理及应用</a:t>
            </a:r>
            <a:endParaRPr lang="en-US" sz="38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颜色减淡是一种基于色彩混合理论的图像处理技术，通过降低图像中特定颜色的饱和度或亮度，达到减淡或去除该颜色的目的。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在颜色减淡过程中，通常会使用颜色选择器工具来选择需要减淡的颜色范围，然后应用减淡算法来降低该颜色范围的饱和度或亮度。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38" b="78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颜色减淡的效果取决于所选颜色的范围、减淡算法的参数设置以及图像本身的色彩和亮度等因素。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1383" r="11383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颜色减淡基本原理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通过颜色减淡技术，可以降低或去除图像中的水印，使得图像更加清晰美观。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去除水印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980" b="198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调整色彩平衡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2" r="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突出主题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在图像编辑中，颜色减淡可以用于调整图像的色彩平衡，使得图像的色彩更加自然和谐。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通过减淡背景颜色，可以突出图像中的主题，增强图像的视觉冲击力。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颜色减淡在图像处理中应用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使用选区工具选择需要减淡的颜色区域，然后应用颜色减淡技术，可以更加精确地控制减淡效果。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250" r="122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3906" b="3906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与选区工具结合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在图层蒙版中使用颜色减淡技术，可以灵活地控制不同区域的减淡程度，实现更加自然的过渡效果。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与图层蒙版结合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将颜色减淡技术与滤镜结合使用，可以创造出更加丰富多彩的图像效果，增强图像的艺术感。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与滤镜结合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颜色减淡与其他工具结合使用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去除水印方法及步骤</a:t>
            </a:r>
            <a:endParaRPr lang="en-US" sz="38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 panose="020f0502020204030204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0014" b="200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常见水印类型及特点分析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文本水印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以文字形式嵌入到图片中，常见于版权保护。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图形水印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以图形或标志形式添加到图片上，用于标识来源或所有权。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半透明水印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降低水印的不透明度，使其与图片背景融合，增加去除难度。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https://d.book118.com/028027104007006032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2024-09-09T06:24:00.020</cp:lastPrinted>
  <dcterms:created xsi:type="dcterms:W3CDTF">2024-09-08T22:24:00Z</dcterms:created>
  <dcterms:modified xsi:type="dcterms:W3CDTF">2024-09-08T22:24:01Z</dcterms:modified>
</cp:coreProperties>
</file>