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1218A2C-41D6-4928-81EF-F9A2627197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17DABD-48E1-47FC-8A53-346701B7E2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4CA6785-B20A-44FD-8B1E-17E3E052BB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3FD2C06-7870-4255-BDEC-B06AED00A2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31C46B1-42B9-4811-A075-AB6D029EF90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A3417E2-6DCA-454B-8F5C-3FB2EE50C1E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C1AE9DF-CDFE-4CCB-957B-34B4371D385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443ECC-8B4A-48DB-8F26-5F19D04EC1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8A3125-1374-4B4B-8E5F-03C1A6B2E1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AC29F7-6508-4ACC-9544-C2475CA617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9E6DDC-95A6-4D11-BD8B-00A7099E6D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8030052104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p:spPr>
        <p:txBody>
          <a:bodyPr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solidFill>
                <a:latin typeface="Microsoft Yahei"/>
                <a:ea typeface="Microsoft Yahei"/>
                <a:cs typeface="Microsoft Yahei"/>
              </a:rPr>
              <a:t>售后客服礼貌用语课件</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售后客服礼貌用语的重要性</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售后客服常用礼貌用语</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礼貌用语的使用场景与技巧</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礼貌用语的使用规范与注意事项</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售后客服礼貌用语的培训与考核</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solidFill>
                <a:latin typeface="Microsoft Yahei"/>
                <a:ea typeface="Microsoft Yahei"/>
                <a:cs typeface="Microsoft Yahei"/>
              </a:rPr>
              <a:t>售后客服礼貌用语的重要性</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8" name="AutoShape 8"/>
            <p:cNvSpPr/>
            <p:nvPr/>
          </p:nvSpPr>
          <p:spPr>
            <a:xfrm rot="457219">
              <a:off x="854583" y="1877473"/>
              <a:ext cx="98393" cy="543877"/>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9" name="AutoShape 9"/>
            <p:cNvSpPr/>
            <p:nvPr/>
          </p:nvSpPr>
          <p:spPr>
            <a:xfrm rot="21142780" flipH="1">
              <a:off x="1319403" y="1877473"/>
              <a:ext cx="98393" cy="54883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0" name="AutoShape 10"/>
            <p:cNvSpPr/>
            <p:nvPr/>
          </p:nvSpPr>
          <p:spPr>
            <a:xfrm rot="21437230" flipH="1">
              <a:off x="1168241" y="2264378"/>
              <a:ext cx="156686" cy="866394"/>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1" name="AutoShape 11"/>
            <p:cNvSpPr/>
            <p:nvPr/>
          </p:nvSpPr>
          <p:spPr>
            <a:xfrm rot="162769">
              <a:off x="943356" y="2264378"/>
              <a:ext cx="156686" cy="866394"/>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4" name="Group 4"/>
          <p:cNvGrpSpPr/>
          <p:nvPr/>
        </p:nvGrpSpPr>
        <p:grpSpPr>
          <a:xfrm>
            <a:off x="874776" y="1448943"/>
            <a:ext cx="514445" cy="580739"/>
            <a:chOff x="874776" y="1448943"/>
            <a:chExt cx="514445" cy="580739"/>
          </a:xfrm>
        </p:grpSpPr>
        <p:sp>
          <p:nvSpPr>
            <p:cNvPr id="5" name="Freeform 5"/>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6" name="Freeform 6"/>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7" name="Freeform 7"/>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9" name="Freeform 19"/>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16" name="Group 16"/>
          <p:cNvGrpSpPr/>
          <p:nvPr/>
        </p:nvGrpSpPr>
        <p:grpSpPr>
          <a:xfrm>
            <a:off x="6922580" y="2267521"/>
            <a:ext cx="372522" cy="866394"/>
            <a:chOff x="6922580" y="2267521"/>
            <a:chExt cx="372522" cy="866394"/>
          </a:xfrm>
        </p:grpSpPr>
        <p:sp>
          <p:nvSpPr>
            <p:cNvPr id="17" name="AutoShape 17"/>
            <p:cNvSpPr/>
            <p:nvPr/>
          </p:nvSpPr>
          <p:spPr>
            <a:xfrm rot="21437230" flipH="1">
              <a:off x="7138416" y="2267521"/>
              <a:ext cx="156686" cy="866394"/>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8" name="AutoShape 18"/>
            <p:cNvSpPr/>
            <p:nvPr/>
          </p:nvSpPr>
          <p:spPr>
            <a:xfrm rot="162769">
              <a:off x="6922580" y="2267521"/>
              <a:ext cx="156686" cy="866394"/>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20" name="Group 20"/>
          <p:cNvGrpSpPr/>
          <p:nvPr/>
        </p:nvGrpSpPr>
        <p:grpSpPr>
          <a:xfrm>
            <a:off x="1648839" y="1881235"/>
            <a:ext cx="1897380" cy="739140"/>
            <a:chOff x="1648839" y="1881235"/>
            <a:chExt cx="1897380" cy="739140"/>
          </a:xfrm>
        </p:grpSpPr>
        <p:sp>
          <p:nvSpPr>
            <p:cNvPr id="21" name="TextBox 21"/>
            <p:cNvSpPr txBox="1"/>
            <p:nvPr/>
          </p:nvSpPr>
          <p:spPr>
            <a:xfrm>
              <a:off x="1648839" y="1881235"/>
              <a:ext cx="1897380" cy="7391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grpSp>
      <p:grpSp>
        <p:nvGrpSpPr>
          <p:cNvPr id="22" name="Group 22"/>
          <p:cNvGrpSpPr/>
          <p:nvPr/>
        </p:nvGrpSpPr>
        <p:grpSpPr>
          <a:xfrm>
            <a:off x="7599459" y="1881235"/>
            <a:ext cx="1897380" cy="739140"/>
            <a:chOff x="7599459" y="1881235"/>
            <a:chExt cx="1897380" cy="739140"/>
          </a:xfrm>
        </p:grpSpPr>
        <p:sp>
          <p:nvSpPr>
            <p:cNvPr id="23" name="TextBox 23"/>
            <p:cNvSpPr txBox="1"/>
            <p:nvPr/>
          </p:nvSpPr>
          <p:spPr>
            <a:xfrm>
              <a:off x="7599459" y="1881235"/>
              <a:ext cx="1897380" cy="7391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grpSp>
      <p:grpSp>
        <p:nvGrpSpPr>
          <p:cNvPr id="24" name="Group 24"/>
          <p:cNvGrpSpPr/>
          <p:nvPr/>
        </p:nvGrpSpPr>
        <p:grpSpPr>
          <a:xfrm>
            <a:off x="854583" y="3639788"/>
            <a:ext cx="248317" cy="552641"/>
            <a:chOff x="854583" y="3639788"/>
            <a:chExt cx="248317" cy="552641"/>
          </a:xfrm>
        </p:grpSpPr>
        <p:sp>
          <p:nvSpPr>
            <p:cNvPr id="25" name="AutoShape 25"/>
            <p:cNvSpPr/>
            <p:nvPr/>
          </p:nvSpPr>
          <p:spPr>
            <a:xfrm>
              <a:off x="902113" y="3686842"/>
              <a:ext cx="153067"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0" name="AutoShape 30"/>
            <p:cNvSpPr/>
            <p:nvPr/>
          </p:nvSpPr>
          <p:spPr>
            <a:xfrm rot="457219">
              <a:off x="854583" y="3639788"/>
              <a:ext cx="43339" cy="23984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1" name="AutoShape 31"/>
            <p:cNvSpPr/>
            <p:nvPr/>
          </p:nvSpPr>
          <p:spPr>
            <a:xfrm rot="21142780" flipH="1">
              <a:off x="1059561" y="3639788"/>
              <a:ext cx="43339" cy="24203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2" name="AutoShape 32"/>
            <p:cNvSpPr/>
            <p:nvPr/>
          </p:nvSpPr>
          <p:spPr>
            <a:xfrm rot="21437230" flipH="1">
              <a:off x="992886" y="3810381"/>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3" name="AutoShape 33"/>
            <p:cNvSpPr/>
            <p:nvPr/>
          </p:nvSpPr>
          <p:spPr>
            <a:xfrm rot="162769">
              <a:off x="893731" y="3810381"/>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26" name="Group 26"/>
          <p:cNvGrpSpPr/>
          <p:nvPr/>
        </p:nvGrpSpPr>
        <p:grpSpPr>
          <a:xfrm>
            <a:off x="863537" y="3450812"/>
            <a:ext cx="226885" cy="256032"/>
            <a:chOff x="863537" y="3450812"/>
            <a:chExt cx="226885" cy="256032"/>
          </a:xfrm>
        </p:grpSpPr>
        <p:sp>
          <p:nvSpPr>
            <p:cNvPr id="27" name="Freeform 27"/>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8" name="Freeform 28"/>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9" name="Freeform 29"/>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34" name="Group 34"/>
          <p:cNvGrpSpPr/>
          <p:nvPr/>
        </p:nvGrpSpPr>
        <p:grpSpPr>
          <a:xfrm>
            <a:off x="1316450" y="3639788"/>
            <a:ext cx="248317" cy="552641"/>
            <a:chOff x="1316450" y="3639788"/>
            <a:chExt cx="248317" cy="552641"/>
          </a:xfrm>
        </p:grpSpPr>
        <p:sp>
          <p:nvSpPr>
            <p:cNvPr id="35" name="AutoShape 35"/>
            <p:cNvSpPr/>
            <p:nvPr/>
          </p:nvSpPr>
          <p:spPr>
            <a:xfrm>
              <a:off x="1363980" y="3686842"/>
              <a:ext cx="153067"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0" name="AutoShape 40"/>
            <p:cNvSpPr/>
            <p:nvPr/>
          </p:nvSpPr>
          <p:spPr>
            <a:xfrm rot="457219">
              <a:off x="1316450" y="3639788"/>
              <a:ext cx="43339" cy="23984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1" name="AutoShape 41"/>
            <p:cNvSpPr/>
            <p:nvPr/>
          </p:nvSpPr>
          <p:spPr>
            <a:xfrm rot="21142780" flipH="1">
              <a:off x="1521428" y="3639788"/>
              <a:ext cx="43339" cy="24203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2" name="AutoShape 42"/>
            <p:cNvSpPr/>
            <p:nvPr/>
          </p:nvSpPr>
          <p:spPr>
            <a:xfrm rot="21437230" flipH="1">
              <a:off x="1454753" y="3810381"/>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3" name="AutoShape 43"/>
            <p:cNvSpPr/>
            <p:nvPr/>
          </p:nvSpPr>
          <p:spPr>
            <a:xfrm rot="162769">
              <a:off x="1355598" y="3810381"/>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36" name="Group 36"/>
          <p:cNvGrpSpPr/>
          <p:nvPr/>
        </p:nvGrpSpPr>
        <p:grpSpPr>
          <a:xfrm>
            <a:off x="1325404" y="3450812"/>
            <a:ext cx="226885" cy="256032"/>
            <a:chOff x="1325404" y="3450812"/>
            <a:chExt cx="226885" cy="256032"/>
          </a:xfrm>
        </p:grpSpPr>
        <p:sp>
          <p:nvSpPr>
            <p:cNvPr id="37" name="Freeform 37"/>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8" name="Freeform 38"/>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9" name="Freeform 39"/>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44" name="Group 44"/>
          <p:cNvGrpSpPr/>
          <p:nvPr/>
        </p:nvGrpSpPr>
        <p:grpSpPr>
          <a:xfrm>
            <a:off x="1778317" y="3639788"/>
            <a:ext cx="248318" cy="552641"/>
            <a:chOff x="1778317" y="3639788"/>
            <a:chExt cx="248318" cy="552641"/>
          </a:xfrm>
        </p:grpSpPr>
        <p:sp>
          <p:nvSpPr>
            <p:cNvPr id="45" name="AutoShape 45"/>
            <p:cNvSpPr/>
            <p:nvPr/>
          </p:nvSpPr>
          <p:spPr>
            <a:xfrm>
              <a:off x="1825847" y="3686842"/>
              <a:ext cx="153067"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50" name="AutoShape 50"/>
            <p:cNvSpPr/>
            <p:nvPr/>
          </p:nvSpPr>
          <p:spPr>
            <a:xfrm rot="457219">
              <a:off x="1778317" y="3639788"/>
              <a:ext cx="43339" cy="23984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51" name="AutoShape 51"/>
            <p:cNvSpPr/>
            <p:nvPr/>
          </p:nvSpPr>
          <p:spPr>
            <a:xfrm rot="21142780" flipH="1">
              <a:off x="1983296" y="3639788"/>
              <a:ext cx="43339" cy="24203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52" name="AutoShape 52"/>
            <p:cNvSpPr/>
            <p:nvPr/>
          </p:nvSpPr>
          <p:spPr>
            <a:xfrm rot="21437230" flipH="1">
              <a:off x="1916621" y="3810381"/>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53" name="AutoShape 53"/>
            <p:cNvSpPr/>
            <p:nvPr/>
          </p:nvSpPr>
          <p:spPr>
            <a:xfrm rot="162769">
              <a:off x="1817465" y="3810381"/>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46" name="Group 46"/>
          <p:cNvGrpSpPr/>
          <p:nvPr/>
        </p:nvGrpSpPr>
        <p:grpSpPr>
          <a:xfrm>
            <a:off x="1787271" y="3450812"/>
            <a:ext cx="226885" cy="256032"/>
            <a:chOff x="1787271" y="3450812"/>
            <a:chExt cx="226885" cy="256032"/>
          </a:xfrm>
        </p:grpSpPr>
        <p:sp>
          <p:nvSpPr>
            <p:cNvPr id="47" name="Freeform 47"/>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8" name="Freeform 48"/>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9" name="Freeform 49"/>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54" name="Group 54"/>
          <p:cNvGrpSpPr/>
          <p:nvPr/>
        </p:nvGrpSpPr>
        <p:grpSpPr>
          <a:xfrm>
            <a:off x="2240185" y="3639788"/>
            <a:ext cx="248317" cy="552641"/>
            <a:chOff x="2240185" y="3639788"/>
            <a:chExt cx="248317" cy="552641"/>
          </a:xfrm>
        </p:grpSpPr>
        <p:sp>
          <p:nvSpPr>
            <p:cNvPr id="55" name="AutoShape 55"/>
            <p:cNvSpPr/>
            <p:nvPr/>
          </p:nvSpPr>
          <p:spPr>
            <a:xfrm>
              <a:off x="2287714" y="3686842"/>
              <a:ext cx="153067"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60" name="AutoShape 60"/>
            <p:cNvSpPr/>
            <p:nvPr/>
          </p:nvSpPr>
          <p:spPr>
            <a:xfrm rot="457219">
              <a:off x="2240185" y="3639788"/>
              <a:ext cx="43339" cy="23984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61" name="AutoShape 61"/>
            <p:cNvSpPr/>
            <p:nvPr/>
          </p:nvSpPr>
          <p:spPr>
            <a:xfrm rot="21142780" flipH="1">
              <a:off x="2445163" y="3639788"/>
              <a:ext cx="43339" cy="24203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62" name="AutoShape 62"/>
            <p:cNvSpPr/>
            <p:nvPr/>
          </p:nvSpPr>
          <p:spPr>
            <a:xfrm rot="21437230" flipH="1">
              <a:off x="2378488" y="3810381"/>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63" name="AutoShape 63"/>
            <p:cNvSpPr/>
            <p:nvPr/>
          </p:nvSpPr>
          <p:spPr>
            <a:xfrm rot="162769">
              <a:off x="2279333" y="3810381"/>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56" name="Group 56"/>
          <p:cNvGrpSpPr/>
          <p:nvPr/>
        </p:nvGrpSpPr>
        <p:grpSpPr>
          <a:xfrm>
            <a:off x="2249138" y="3450812"/>
            <a:ext cx="226885" cy="256032"/>
            <a:chOff x="2249138" y="3450812"/>
            <a:chExt cx="226885" cy="256032"/>
          </a:xfrm>
        </p:grpSpPr>
        <p:sp>
          <p:nvSpPr>
            <p:cNvPr id="57" name="Freeform 57"/>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58" name="Freeform 58"/>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59" name="Freeform 59"/>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64" name="Group 64"/>
          <p:cNvGrpSpPr/>
          <p:nvPr/>
        </p:nvGrpSpPr>
        <p:grpSpPr>
          <a:xfrm>
            <a:off x="2702052" y="3639788"/>
            <a:ext cx="248317" cy="552641"/>
            <a:chOff x="2702052" y="3639788"/>
            <a:chExt cx="248317" cy="552641"/>
          </a:xfrm>
        </p:grpSpPr>
        <p:sp>
          <p:nvSpPr>
            <p:cNvPr id="65" name="AutoShape 65"/>
            <p:cNvSpPr/>
            <p:nvPr/>
          </p:nvSpPr>
          <p:spPr>
            <a:xfrm>
              <a:off x="2749582" y="3686842"/>
              <a:ext cx="153067"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70" name="AutoShape 70"/>
            <p:cNvSpPr/>
            <p:nvPr/>
          </p:nvSpPr>
          <p:spPr>
            <a:xfrm rot="457219">
              <a:off x="2702052" y="3639788"/>
              <a:ext cx="43339" cy="23984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71" name="AutoShape 71"/>
            <p:cNvSpPr/>
            <p:nvPr/>
          </p:nvSpPr>
          <p:spPr>
            <a:xfrm rot="21142780" flipH="1">
              <a:off x="2907030" y="3639788"/>
              <a:ext cx="43339" cy="24203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72" name="AutoShape 72"/>
            <p:cNvSpPr/>
            <p:nvPr/>
          </p:nvSpPr>
          <p:spPr>
            <a:xfrm rot="21437230" flipH="1">
              <a:off x="2840355" y="3810381"/>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73" name="AutoShape 73"/>
            <p:cNvSpPr/>
            <p:nvPr/>
          </p:nvSpPr>
          <p:spPr>
            <a:xfrm rot="162769">
              <a:off x="2741200" y="3810381"/>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66" name="Group 66"/>
          <p:cNvGrpSpPr/>
          <p:nvPr/>
        </p:nvGrpSpPr>
        <p:grpSpPr>
          <a:xfrm>
            <a:off x="2711005" y="3450812"/>
            <a:ext cx="226885" cy="256032"/>
            <a:chOff x="2711005" y="3450812"/>
            <a:chExt cx="226885" cy="256032"/>
          </a:xfrm>
        </p:grpSpPr>
        <p:sp>
          <p:nvSpPr>
            <p:cNvPr id="67" name="Freeform 67"/>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68" name="Freeform 68"/>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69" name="Freeform 69"/>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74" name="Group 74"/>
          <p:cNvGrpSpPr/>
          <p:nvPr/>
        </p:nvGrpSpPr>
        <p:grpSpPr>
          <a:xfrm>
            <a:off x="3163919" y="3639788"/>
            <a:ext cx="248317" cy="552641"/>
            <a:chOff x="3163919" y="3639788"/>
            <a:chExt cx="248317" cy="552641"/>
          </a:xfrm>
        </p:grpSpPr>
        <p:sp>
          <p:nvSpPr>
            <p:cNvPr id="75" name="AutoShape 75"/>
            <p:cNvSpPr/>
            <p:nvPr/>
          </p:nvSpPr>
          <p:spPr>
            <a:xfrm>
              <a:off x="3211449" y="3686842"/>
              <a:ext cx="153067"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80" name="AutoShape 80"/>
            <p:cNvSpPr/>
            <p:nvPr/>
          </p:nvSpPr>
          <p:spPr>
            <a:xfrm rot="457219">
              <a:off x="3163919" y="3639788"/>
              <a:ext cx="43339" cy="23984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81" name="AutoShape 81"/>
            <p:cNvSpPr/>
            <p:nvPr/>
          </p:nvSpPr>
          <p:spPr>
            <a:xfrm rot="21142780" flipH="1">
              <a:off x="3368897" y="3639788"/>
              <a:ext cx="43339" cy="24203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82" name="AutoShape 82"/>
            <p:cNvSpPr/>
            <p:nvPr/>
          </p:nvSpPr>
          <p:spPr>
            <a:xfrm rot="21437230" flipH="1">
              <a:off x="3302222" y="3810381"/>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83" name="AutoShape 83"/>
            <p:cNvSpPr/>
            <p:nvPr/>
          </p:nvSpPr>
          <p:spPr>
            <a:xfrm rot="162769">
              <a:off x="3203067" y="3810381"/>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76" name="Group 76"/>
          <p:cNvGrpSpPr/>
          <p:nvPr/>
        </p:nvGrpSpPr>
        <p:grpSpPr>
          <a:xfrm>
            <a:off x="3172873" y="3450812"/>
            <a:ext cx="226885" cy="256032"/>
            <a:chOff x="3172873" y="3450812"/>
            <a:chExt cx="226885" cy="256032"/>
          </a:xfrm>
        </p:grpSpPr>
        <p:sp>
          <p:nvSpPr>
            <p:cNvPr id="77" name="Freeform 77"/>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78" name="Freeform 78"/>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79" name="Freeform 79"/>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84" name="Group 84"/>
          <p:cNvGrpSpPr/>
          <p:nvPr/>
        </p:nvGrpSpPr>
        <p:grpSpPr>
          <a:xfrm>
            <a:off x="3625787" y="3639788"/>
            <a:ext cx="248316" cy="552641"/>
            <a:chOff x="3625787" y="3639788"/>
            <a:chExt cx="248316" cy="552641"/>
          </a:xfrm>
        </p:grpSpPr>
        <p:sp>
          <p:nvSpPr>
            <p:cNvPr id="85" name="AutoShape 85"/>
            <p:cNvSpPr/>
            <p:nvPr/>
          </p:nvSpPr>
          <p:spPr>
            <a:xfrm>
              <a:off x="3673316" y="3686842"/>
              <a:ext cx="153067"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90" name="AutoShape 90"/>
            <p:cNvSpPr/>
            <p:nvPr/>
          </p:nvSpPr>
          <p:spPr>
            <a:xfrm rot="457219">
              <a:off x="3625787" y="3639788"/>
              <a:ext cx="43339" cy="23984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91" name="AutoShape 91"/>
            <p:cNvSpPr/>
            <p:nvPr/>
          </p:nvSpPr>
          <p:spPr>
            <a:xfrm rot="21142780" flipH="1">
              <a:off x="3830764" y="3639788"/>
              <a:ext cx="43339" cy="24203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92" name="AutoShape 92"/>
            <p:cNvSpPr/>
            <p:nvPr/>
          </p:nvSpPr>
          <p:spPr>
            <a:xfrm rot="21437230" flipH="1">
              <a:off x="3764089" y="3810381"/>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93" name="AutoShape 93"/>
            <p:cNvSpPr/>
            <p:nvPr/>
          </p:nvSpPr>
          <p:spPr>
            <a:xfrm rot="162769">
              <a:off x="3664934" y="3810381"/>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86" name="Group 86"/>
          <p:cNvGrpSpPr/>
          <p:nvPr/>
        </p:nvGrpSpPr>
        <p:grpSpPr>
          <a:xfrm>
            <a:off x="3634740" y="3450812"/>
            <a:ext cx="226885" cy="256032"/>
            <a:chOff x="3634740" y="3450812"/>
            <a:chExt cx="226885" cy="256032"/>
          </a:xfrm>
        </p:grpSpPr>
        <p:sp>
          <p:nvSpPr>
            <p:cNvPr id="87" name="Freeform 87"/>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88" name="Freeform 88"/>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89" name="Freeform 89"/>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94" name="Group 94"/>
          <p:cNvGrpSpPr/>
          <p:nvPr/>
        </p:nvGrpSpPr>
        <p:grpSpPr>
          <a:xfrm>
            <a:off x="4087654" y="3639788"/>
            <a:ext cx="248317" cy="552641"/>
            <a:chOff x="4087654" y="3639788"/>
            <a:chExt cx="248317" cy="552641"/>
          </a:xfrm>
        </p:grpSpPr>
        <p:sp>
          <p:nvSpPr>
            <p:cNvPr id="95" name="AutoShape 95"/>
            <p:cNvSpPr/>
            <p:nvPr/>
          </p:nvSpPr>
          <p:spPr>
            <a:xfrm>
              <a:off x="4135184" y="3686842"/>
              <a:ext cx="153067"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00" name="AutoShape 100"/>
            <p:cNvSpPr/>
            <p:nvPr/>
          </p:nvSpPr>
          <p:spPr>
            <a:xfrm rot="457219">
              <a:off x="4087654" y="3639788"/>
              <a:ext cx="43339" cy="23984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01" name="AutoShape 101"/>
            <p:cNvSpPr/>
            <p:nvPr/>
          </p:nvSpPr>
          <p:spPr>
            <a:xfrm rot="21142780" flipH="1">
              <a:off x="4292632" y="3639788"/>
              <a:ext cx="43339" cy="24203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02" name="AutoShape 102"/>
            <p:cNvSpPr/>
            <p:nvPr/>
          </p:nvSpPr>
          <p:spPr>
            <a:xfrm rot="21437230" flipH="1">
              <a:off x="4225957" y="3810381"/>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03" name="AutoShape 103"/>
            <p:cNvSpPr/>
            <p:nvPr/>
          </p:nvSpPr>
          <p:spPr>
            <a:xfrm rot="162769">
              <a:off x="4126802" y="3810381"/>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96" name="Group 96"/>
          <p:cNvGrpSpPr/>
          <p:nvPr/>
        </p:nvGrpSpPr>
        <p:grpSpPr>
          <a:xfrm>
            <a:off x="4096607" y="3450812"/>
            <a:ext cx="226885" cy="256032"/>
            <a:chOff x="4096607" y="3450812"/>
            <a:chExt cx="226885" cy="256032"/>
          </a:xfrm>
        </p:grpSpPr>
        <p:sp>
          <p:nvSpPr>
            <p:cNvPr id="97" name="Freeform 97"/>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98" name="Freeform 98"/>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99" name="Freeform 99"/>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104" name="Group 104"/>
          <p:cNvGrpSpPr/>
          <p:nvPr/>
        </p:nvGrpSpPr>
        <p:grpSpPr>
          <a:xfrm>
            <a:off x="4549521" y="3639788"/>
            <a:ext cx="248317" cy="552641"/>
            <a:chOff x="4549521" y="3639788"/>
            <a:chExt cx="248317" cy="552641"/>
          </a:xfrm>
        </p:grpSpPr>
        <p:sp>
          <p:nvSpPr>
            <p:cNvPr id="105" name="AutoShape 105"/>
            <p:cNvSpPr/>
            <p:nvPr/>
          </p:nvSpPr>
          <p:spPr>
            <a:xfrm>
              <a:off x="4597051" y="3686842"/>
              <a:ext cx="153067"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10" name="AutoShape 110"/>
            <p:cNvSpPr/>
            <p:nvPr/>
          </p:nvSpPr>
          <p:spPr>
            <a:xfrm rot="457219">
              <a:off x="4549521" y="3639788"/>
              <a:ext cx="43339" cy="23984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11" name="AutoShape 111"/>
            <p:cNvSpPr/>
            <p:nvPr/>
          </p:nvSpPr>
          <p:spPr>
            <a:xfrm rot="21142780" flipH="1">
              <a:off x="4754499" y="3639788"/>
              <a:ext cx="43339" cy="24203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12" name="AutoShape 112"/>
            <p:cNvSpPr/>
            <p:nvPr/>
          </p:nvSpPr>
          <p:spPr>
            <a:xfrm rot="21437230" flipH="1">
              <a:off x="4687824" y="3810381"/>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13" name="AutoShape 113"/>
            <p:cNvSpPr/>
            <p:nvPr/>
          </p:nvSpPr>
          <p:spPr>
            <a:xfrm rot="162769">
              <a:off x="4588669" y="3810381"/>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106" name="Group 106"/>
          <p:cNvGrpSpPr/>
          <p:nvPr/>
        </p:nvGrpSpPr>
        <p:grpSpPr>
          <a:xfrm>
            <a:off x="4558474" y="3450812"/>
            <a:ext cx="226885" cy="256032"/>
            <a:chOff x="4558474" y="3450812"/>
            <a:chExt cx="226885" cy="256032"/>
          </a:xfrm>
        </p:grpSpPr>
        <p:sp>
          <p:nvSpPr>
            <p:cNvPr id="107" name="Freeform 107"/>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08" name="Freeform 108"/>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09" name="Freeform 109"/>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114" name="Group 114"/>
          <p:cNvGrpSpPr/>
          <p:nvPr/>
        </p:nvGrpSpPr>
        <p:grpSpPr>
          <a:xfrm>
            <a:off x="5011388" y="3639788"/>
            <a:ext cx="248317" cy="552641"/>
            <a:chOff x="5011388" y="3639788"/>
            <a:chExt cx="248317" cy="552641"/>
          </a:xfrm>
        </p:grpSpPr>
        <p:sp>
          <p:nvSpPr>
            <p:cNvPr id="115" name="AutoShape 115"/>
            <p:cNvSpPr/>
            <p:nvPr/>
          </p:nvSpPr>
          <p:spPr>
            <a:xfrm>
              <a:off x="5059013" y="3686842"/>
              <a:ext cx="153067"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20" name="AutoShape 120"/>
            <p:cNvSpPr/>
            <p:nvPr/>
          </p:nvSpPr>
          <p:spPr>
            <a:xfrm rot="457219">
              <a:off x="5011388" y="3639788"/>
              <a:ext cx="43339" cy="23984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21" name="AutoShape 121"/>
            <p:cNvSpPr/>
            <p:nvPr/>
          </p:nvSpPr>
          <p:spPr>
            <a:xfrm rot="21142780" flipH="1">
              <a:off x="5216366" y="3639788"/>
              <a:ext cx="43339" cy="24203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22" name="AutoShape 122"/>
            <p:cNvSpPr/>
            <p:nvPr/>
          </p:nvSpPr>
          <p:spPr>
            <a:xfrm rot="21437230" flipH="1">
              <a:off x="5149691" y="3810381"/>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23" name="AutoShape 123"/>
            <p:cNvSpPr/>
            <p:nvPr/>
          </p:nvSpPr>
          <p:spPr>
            <a:xfrm rot="162769">
              <a:off x="5050536" y="3810381"/>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116" name="Group 116"/>
          <p:cNvGrpSpPr/>
          <p:nvPr/>
        </p:nvGrpSpPr>
        <p:grpSpPr>
          <a:xfrm>
            <a:off x="5020342" y="3450812"/>
            <a:ext cx="226885" cy="256032"/>
            <a:chOff x="5020342" y="3450812"/>
            <a:chExt cx="226885" cy="256032"/>
          </a:xfrm>
        </p:grpSpPr>
        <p:sp>
          <p:nvSpPr>
            <p:cNvPr id="117" name="Freeform 117"/>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18" name="Freeform 118"/>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19" name="Freeform 119"/>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124" name="Group 124"/>
          <p:cNvGrpSpPr/>
          <p:nvPr/>
        </p:nvGrpSpPr>
        <p:grpSpPr>
          <a:xfrm>
            <a:off x="854583" y="4613529"/>
            <a:ext cx="248317" cy="552641"/>
            <a:chOff x="854583" y="4613529"/>
            <a:chExt cx="248317" cy="552641"/>
          </a:xfrm>
        </p:grpSpPr>
        <p:sp>
          <p:nvSpPr>
            <p:cNvPr id="125" name="AutoShape 125"/>
            <p:cNvSpPr/>
            <p:nvPr/>
          </p:nvSpPr>
          <p:spPr>
            <a:xfrm>
              <a:off x="902113" y="4660678"/>
              <a:ext cx="153067"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30" name="AutoShape 130"/>
            <p:cNvSpPr/>
            <p:nvPr/>
          </p:nvSpPr>
          <p:spPr>
            <a:xfrm rot="457219">
              <a:off x="854583" y="4613529"/>
              <a:ext cx="43339" cy="23984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31" name="AutoShape 131"/>
            <p:cNvSpPr/>
            <p:nvPr/>
          </p:nvSpPr>
          <p:spPr>
            <a:xfrm rot="21142780" flipH="1">
              <a:off x="1059561" y="4613529"/>
              <a:ext cx="43339" cy="24203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32" name="AutoShape 132"/>
            <p:cNvSpPr/>
            <p:nvPr/>
          </p:nvSpPr>
          <p:spPr>
            <a:xfrm rot="21437230" flipH="1">
              <a:off x="992886" y="4784122"/>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33" name="AutoShape 133"/>
            <p:cNvSpPr/>
            <p:nvPr/>
          </p:nvSpPr>
          <p:spPr>
            <a:xfrm rot="162769">
              <a:off x="893731" y="4784122"/>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126" name="Group 126"/>
          <p:cNvGrpSpPr/>
          <p:nvPr/>
        </p:nvGrpSpPr>
        <p:grpSpPr>
          <a:xfrm>
            <a:off x="863537" y="4424553"/>
            <a:ext cx="226885" cy="256032"/>
            <a:chOff x="863537" y="4424553"/>
            <a:chExt cx="226885" cy="256032"/>
          </a:xfrm>
        </p:grpSpPr>
        <p:sp>
          <p:nvSpPr>
            <p:cNvPr id="127" name="Freeform 127"/>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28" name="Freeform 128"/>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29" name="Freeform 129"/>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134" name="Group 134"/>
          <p:cNvGrpSpPr/>
          <p:nvPr/>
        </p:nvGrpSpPr>
        <p:grpSpPr>
          <a:xfrm>
            <a:off x="1316450" y="4613529"/>
            <a:ext cx="248317" cy="552641"/>
            <a:chOff x="1316450" y="4613529"/>
            <a:chExt cx="248317" cy="552641"/>
          </a:xfrm>
        </p:grpSpPr>
        <p:sp>
          <p:nvSpPr>
            <p:cNvPr id="135" name="AutoShape 135"/>
            <p:cNvSpPr/>
            <p:nvPr/>
          </p:nvSpPr>
          <p:spPr>
            <a:xfrm>
              <a:off x="1363980" y="4660678"/>
              <a:ext cx="153067"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40" name="AutoShape 140"/>
            <p:cNvSpPr/>
            <p:nvPr/>
          </p:nvSpPr>
          <p:spPr>
            <a:xfrm rot="457219">
              <a:off x="1316450" y="4613529"/>
              <a:ext cx="43339" cy="23984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41" name="AutoShape 141"/>
            <p:cNvSpPr/>
            <p:nvPr/>
          </p:nvSpPr>
          <p:spPr>
            <a:xfrm rot="21142780" flipH="1">
              <a:off x="1521428" y="4613529"/>
              <a:ext cx="43339" cy="24203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42" name="AutoShape 142"/>
            <p:cNvSpPr/>
            <p:nvPr/>
          </p:nvSpPr>
          <p:spPr>
            <a:xfrm rot="21437230" flipH="1">
              <a:off x="1454753" y="4784122"/>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43" name="AutoShape 143"/>
            <p:cNvSpPr/>
            <p:nvPr/>
          </p:nvSpPr>
          <p:spPr>
            <a:xfrm rot="162769">
              <a:off x="1355598" y="4784122"/>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136" name="Group 136"/>
          <p:cNvGrpSpPr/>
          <p:nvPr/>
        </p:nvGrpSpPr>
        <p:grpSpPr>
          <a:xfrm>
            <a:off x="1325404" y="4424553"/>
            <a:ext cx="226885" cy="256032"/>
            <a:chOff x="1325404" y="4424553"/>
            <a:chExt cx="226885" cy="256032"/>
          </a:xfrm>
        </p:grpSpPr>
        <p:sp>
          <p:nvSpPr>
            <p:cNvPr id="137" name="Freeform 137"/>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38" name="Freeform 138"/>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39" name="Freeform 139"/>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144" name="Group 144"/>
          <p:cNvGrpSpPr/>
          <p:nvPr/>
        </p:nvGrpSpPr>
        <p:grpSpPr>
          <a:xfrm>
            <a:off x="1778317" y="4613529"/>
            <a:ext cx="248318" cy="552641"/>
            <a:chOff x="1778317" y="4613529"/>
            <a:chExt cx="248318" cy="552641"/>
          </a:xfrm>
        </p:grpSpPr>
        <p:sp>
          <p:nvSpPr>
            <p:cNvPr id="145" name="AutoShape 145"/>
            <p:cNvSpPr/>
            <p:nvPr/>
          </p:nvSpPr>
          <p:spPr>
            <a:xfrm>
              <a:off x="1825847" y="4660678"/>
              <a:ext cx="153067"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50" name="AutoShape 150"/>
            <p:cNvSpPr/>
            <p:nvPr/>
          </p:nvSpPr>
          <p:spPr>
            <a:xfrm rot="457219">
              <a:off x="1778317" y="4613529"/>
              <a:ext cx="43339" cy="23984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51" name="AutoShape 151"/>
            <p:cNvSpPr/>
            <p:nvPr/>
          </p:nvSpPr>
          <p:spPr>
            <a:xfrm rot="21142780" flipH="1">
              <a:off x="1983296" y="4613529"/>
              <a:ext cx="43339" cy="24203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52" name="AutoShape 152"/>
            <p:cNvSpPr/>
            <p:nvPr/>
          </p:nvSpPr>
          <p:spPr>
            <a:xfrm rot="21437230" flipH="1">
              <a:off x="1916621" y="4784122"/>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53" name="AutoShape 153"/>
            <p:cNvSpPr/>
            <p:nvPr/>
          </p:nvSpPr>
          <p:spPr>
            <a:xfrm rot="162769">
              <a:off x="1817465" y="4784122"/>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146" name="Group 146"/>
          <p:cNvGrpSpPr/>
          <p:nvPr/>
        </p:nvGrpSpPr>
        <p:grpSpPr>
          <a:xfrm>
            <a:off x="1787271" y="4424553"/>
            <a:ext cx="226885" cy="256032"/>
            <a:chOff x="1787271" y="4424553"/>
            <a:chExt cx="226885" cy="256032"/>
          </a:xfrm>
        </p:grpSpPr>
        <p:sp>
          <p:nvSpPr>
            <p:cNvPr id="147" name="Freeform 147"/>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48" name="Freeform 148"/>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49" name="Freeform 149"/>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154" name="Group 154"/>
          <p:cNvGrpSpPr/>
          <p:nvPr/>
        </p:nvGrpSpPr>
        <p:grpSpPr>
          <a:xfrm>
            <a:off x="2240185" y="4613529"/>
            <a:ext cx="248317" cy="552641"/>
            <a:chOff x="2240185" y="4613529"/>
            <a:chExt cx="248317" cy="552641"/>
          </a:xfrm>
        </p:grpSpPr>
        <p:sp>
          <p:nvSpPr>
            <p:cNvPr id="155" name="AutoShape 155"/>
            <p:cNvSpPr/>
            <p:nvPr/>
          </p:nvSpPr>
          <p:spPr>
            <a:xfrm>
              <a:off x="2287714" y="4660678"/>
              <a:ext cx="153067"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60" name="AutoShape 160"/>
            <p:cNvSpPr/>
            <p:nvPr/>
          </p:nvSpPr>
          <p:spPr>
            <a:xfrm rot="457219">
              <a:off x="2240185" y="4613529"/>
              <a:ext cx="43339" cy="23984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61" name="AutoShape 161"/>
            <p:cNvSpPr/>
            <p:nvPr/>
          </p:nvSpPr>
          <p:spPr>
            <a:xfrm rot="21142780" flipH="1">
              <a:off x="2445163" y="4613529"/>
              <a:ext cx="43339" cy="24203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62" name="AutoShape 162"/>
            <p:cNvSpPr/>
            <p:nvPr/>
          </p:nvSpPr>
          <p:spPr>
            <a:xfrm rot="21437230" flipH="1">
              <a:off x="2378488" y="4784122"/>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63" name="AutoShape 163"/>
            <p:cNvSpPr/>
            <p:nvPr/>
          </p:nvSpPr>
          <p:spPr>
            <a:xfrm rot="162769">
              <a:off x="2279333" y="4784122"/>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156" name="Group 156"/>
          <p:cNvGrpSpPr/>
          <p:nvPr/>
        </p:nvGrpSpPr>
        <p:grpSpPr>
          <a:xfrm>
            <a:off x="2249138" y="4424553"/>
            <a:ext cx="226885" cy="256032"/>
            <a:chOff x="2249138" y="4424553"/>
            <a:chExt cx="226885" cy="256032"/>
          </a:xfrm>
        </p:grpSpPr>
        <p:sp>
          <p:nvSpPr>
            <p:cNvPr id="157" name="Freeform 157"/>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58" name="Freeform 158"/>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59" name="Freeform 159"/>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164" name="Group 164"/>
          <p:cNvGrpSpPr/>
          <p:nvPr/>
        </p:nvGrpSpPr>
        <p:grpSpPr>
          <a:xfrm>
            <a:off x="2702052" y="4613529"/>
            <a:ext cx="248317" cy="552641"/>
            <a:chOff x="2702052" y="4613529"/>
            <a:chExt cx="248317" cy="552641"/>
          </a:xfrm>
        </p:grpSpPr>
        <p:sp>
          <p:nvSpPr>
            <p:cNvPr id="165" name="AutoShape 165"/>
            <p:cNvSpPr/>
            <p:nvPr/>
          </p:nvSpPr>
          <p:spPr>
            <a:xfrm>
              <a:off x="2749582" y="4660678"/>
              <a:ext cx="153067"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70" name="AutoShape 170"/>
            <p:cNvSpPr/>
            <p:nvPr/>
          </p:nvSpPr>
          <p:spPr>
            <a:xfrm rot="457219">
              <a:off x="2702052" y="4613529"/>
              <a:ext cx="43339" cy="23984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71" name="AutoShape 171"/>
            <p:cNvSpPr/>
            <p:nvPr/>
          </p:nvSpPr>
          <p:spPr>
            <a:xfrm rot="21142780" flipH="1">
              <a:off x="2907030" y="4613529"/>
              <a:ext cx="43339" cy="24203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72" name="AutoShape 172"/>
            <p:cNvSpPr/>
            <p:nvPr/>
          </p:nvSpPr>
          <p:spPr>
            <a:xfrm rot="21437230" flipH="1">
              <a:off x="2840355" y="4784122"/>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73" name="AutoShape 173"/>
            <p:cNvSpPr/>
            <p:nvPr/>
          </p:nvSpPr>
          <p:spPr>
            <a:xfrm rot="162769">
              <a:off x="2741200" y="4784122"/>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166" name="Group 166"/>
          <p:cNvGrpSpPr/>
          <p:nvPr/>
        </p:nvGrpSpPr>
        <p:grpSpPr>
          <a:xfrm>
            <a:off x="2711005" y="4424553"/>
            <a:ext cx="226885" cy="256032"/>
            <a:chOff x="2711005" y="4424553"/>
            <a:chExt cx="226885" cy="256032"/>
          </a:xfrm>
        </p:grpSpPr>
        <p:sp>
          <p:nvSpPr>
            <p:cNvPr id="167" name="Freeform 167"/>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68" name="Freeform 168"/>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69" name="Freeform 169"/>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174" name="Group 174"/>
          <p:cNvGrpSpPr/>
          <p:nvPr/>
        </p:nvGrpSpPr>
        <p:grpSpPr>
          <a:xfrm>
            <a:off x="3163919" y="4613529"/>
            <a:ext cx="248317" cy="552641"/>
            <a:chOff x="3163919" y="4613529"/>
            <a:chExt cx="248317" cy="552641"/>
          </a:xfrm>
        </p:grpSpPr>
        <p:sp>
          <p:nvSpPr>
            <p:cNvPr id="175" name="AutoShape 175"/>
            <p:cNvSpPr/>
            <p:nvPr/>
          </p:nvSpPr>
          <p:spPr>
            <a:xfrm>
              <a:off x="3211449" y="4660678"/>
              <a:ext cx="153067"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80" name="AutoShape 180"/>
            <p:cNvSpPr/>
            <p:nvPr/>
          </p:nvSpPr>
          <p:spPr>
            <a:xfrm rot="457219">
              <a:off x="3163919" y="4613529"/>
              <a:ext cx="43339" cy="23984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81" name="AutoShape 181"/>
            <p:cNvSpPr/>
            <p:nvPr/>
          </p:nvSpPr>
          <p:spPr>
            <a:xfrm rot="21142780" flipH="1">
              <a:off x="3368897" y="4613529"/>
              <a:ext cx="43339" cy="24203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82" name="AutoShape 182"/>
            <p:cNvSpPr/>
            <p:nvPr/>
          </p:nvSpPr>
          <p:spPr>
            <a:xfrm rot="21437230" flipH="1">
              <a:off x="3302222" y="4784122"/>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83" name="AutoShape 183"/>
            <p:cNvSpPr/>
            <p:nvPr/>
          </p:nvSpPr>
          <p:spPr>
            <a:xfrm rot="162769">
              <a:off x="3203067" y="4784122"/>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176" name="Group 176"/>
          <p:cNvGrpSpPr/>
          <p:nvPr/>
        </p:nvGrpSpPr>
        <p:grpSpPr>
          <a:xfrm>
            <a:off x="3172873" y="4424553"/>
            <a:ext cx="226885" cy="256032"/>
            <a:chOff x="3172873" y="4424553"/>
            <a:chExt cx="226885" cy="256032"/>
          </a:xfrm>
        </p:grpSpPr>
        <p:sp>
          <p:nvSpPr>
            <p:cNvPr id="177" name="Freeform 177"/>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78" name="Freeform 178"/>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79" name="Freeform 179"/>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184" name="Group 184"/>
          <p:cNvGrpSpPr/>
          <p:nvPr/>
        </p:nvGrpSpPr>
        <p:grpSpPr>
          <a:xfrm>
            <a:off x="3625787" y="4613529"/>
            <a:ext cx="248316" cy="552641"/>
            <a:chOff x="3625787" y="4613529"/>
            <a:chExt cx="248316" cy="552641"/>
          </a:xfrm>
        </p:grpSpPr>
        <p:sp>
          <p:nvSpPr>
            <p:cNvPr id="185" name="AutoShape 185"/>
            <p:cNvSpPr/>
            <p:nvPr/>
          </p:nvSpPr>
          <p:spPr>
            <a:xfrm>
              <a:off x="3673316" y="4660678"/>
              <a:ext cx="153067"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90" name="AutoShape 190"/>
            <p:cNvSpPr/>
            <p:nvPr/>
          </p:nvSpPr>
          <p:spPr>
            <a:xfrm rot="457219">
              <a:off x="3625787" y="4613529"/>
              <a:ext cx="43339" cy="23984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91" name="AutoShape 191"/>
            <p:cNvSpPr/>
            <p:nvPr/>
          </p:nvSpPr>
          <p:spPr>
            <a:xfrm rot="21142780" flipH="1">
              <a:off x="3830764" y="4613529"/>
              <a:ext cx="43339" cy="24203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92" name="AutoShape 192"/>
            <p:cNvSpPr/>
            <p:nvPr/>
          </p:nvSpPr>
          <p:spPr>
            <a:xfrm rot="21437230" flipH="1">
              <a:off x="3764089" y="4784122"/>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93" name="AutoShape 193"/>
            <p:cNvSpPr/>
            <p:nvPr/>
          </p:nvSpPr>
          <p:spPr>
            <a:xfrm rot="162769">
              <a:off x="3664934" y="4784122"/>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186" name="Group 186"/>
          <p:cNvGrpSpPr/>
          <p:nvPr/>
        </p:nvGrpSpPr>
        <p:grpSpPr>
          <a:xfrm>
            <a:off x="3634740" y="4424553"/>
            <a:ext cx="226885" cy="256032"/>
            <a:chOff x="3634740" y="4424553"/>
            <a:chExt cx="226885" cy="256032"/>
          </a:xfrm>
        </p:grpSpPr>
        <p:sp>
          <p:nvSpPr>
            <p:cNvPr id="187" name="Freeform 187"/>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88" name="Freeform 188"/>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89" name="Freeform 189"/>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194" name="Group 194"/>
          <p:cNvGrpSpPr/>
          <p:nvPr/>
        </p:nvGrpSpPr>
        <p:grpSpPr>
          <a:xfrm>
            <a:off x="4087654" y="4613529"/>
            <a:ext cx="248317" cy="552641"/>
            <a:chOff x="4087654" y="4613529"/>
            <a:chExt cx="248317" cy="552641"/>
          </a:xfrm>
        </p:grpSpPr>
        <p:sp>
          <p:nvSpPr>
            <p:cNvPr id="195" name="AutoShape 195"/>
            <p:cNvSpPr/>
            <p:nvPr/>
          </p:nvSpPr>
          <p:spPr>
            <a:xfrm>
              <a:off x="4135184" y="4660678"/>
              <a:ext cx="153067"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00" name="AutoShape 200"/>
            <p:cNvSpPr/>
            <p:nvPr/>
          </p:nvSpPr>
          <p:spPr>
            <a:xfrm rot="457219">
              <a:off x="4087654" y="4613529"/>
              <a:ext cx="43339" cy="23984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01" name="AutoShape 201"/>
            <p:cNvSpPr/>
            <p:nvPr/>
          </p:nvSpPr>
          <p:spPr>
            <a:xfrm rot="21142780" flipH="1">
              <a:off x="4292632" y="4613529"/>
              <a:ext cx="43339" cy="24203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02" name="AutoShape 202"/>
            <p:cNvSpPr/>
            <p:nvPr/>
          </p:nvSpPr>
          <p:spPr>
            <a:xfrm rot="21437230" flipH="1">
              <a:off x="4225957" y="4784122"/>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03" name="AutoShape 203"/>
            <p:cNvSpPr/>
            <p:nvPr/>
          </p:nvSpPr>
          <p:spPr>
            <a:xfrm rot="162769">
              <a:off x="4126802" y="4784122"/>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196" name="Group 196"/>
          <p:cNvGrpSpPr/>
          <p:nvPr/>
        </p:nvGrpSpPr>
        <p:grpSpPr>
          <a:xfrm>
            <a:off x="4096607" y="4424553"/>
            <a:ext cx="226885" cy="256032"/>
            <a:chOff x="4096607" y="4424553"/>
            <a:chExt cx="226885" cy="256032"/>
          </a:xfrm>
        </p:grpSpPr>
        <p:sp>
          <p:nvSpPr>
            <p:cNvPr id="197" name="Freeform 197"/>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98" name="Freeform 198"/>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99" name="Freeform 199"/>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204" name="Group 204"/>
          <p:cNvGrpSpPr/>
          <p:nvPr/>
        </p:nvGrpSpPr>
        <p:grpSpPr>
          <a:xfrm>
            <a:off x="4549521" y="4613529"/>
            <a:ext cx="248317" cy="552641"/>
            <a:chOff x="4549521" y="4613529"/>
            <a:chExt cx="248317" cy="552641"/>
          </a:xfrm>
        </p:grpSpPr>
        <p:sp>
          <p:nvSpPr>
            <p:cNvPr id="205" name="AutoShape 205"/>
            <p:cNvSpPr/>
            <p:nvPr/>
          </p:nvSpPr>
          <p:spPr>
            <a:xfrm>
              <a:off x="4597051" y="4660678"/>
              <a:ext cx="153067"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10" name="AutoShape 210"/>
            <p:cNvSpPr/>
            <p:nvPr/>
          </p:nvSpPr>
          <p:spPr>
            <a:xfrm rot="457219">
              <a:off x="4549521" y="4613529"/>
              <a:ext cx="43339" cy="23984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11" name="AutoShape 211"/>
            <p:cNvSpPr/>
            <p:nvPr/>
          </p:nvSpPr>
          <p:spPr>
            <a:xfrm rot="21142780" flipH="1">
              <a:off x="4754499" y="4613529"/>
              <a:ext cx="43339" cy="24203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12" name="AutoShape 212"/>
            <p:cNvSpPr/>
            <p:nvPr/>
          </p:nvSpPr>
          <p:spPr>
            <a:xfrm rot="21437230" flipH="1">
              <a:off x="4687824" y="4784122"/>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13" name="AutoShape 213"/>
            <p:cNvSpPr/>
            <p:nvPr/>
          </p:nvSpPr>
          <p:spPr>
            <a:xfrm rot="162769">
              <a:off x="4588669" y="4784122"/>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206" name="Group 206"/>
          <p:cNvGrpSpPr/>
          <p:nvPr/>
        </p:nvGrpSpPr>
        <p:grpSpPr>
          <a:xfrm>
            <a:off x="4558474" y="4424553"/>
            <a:ext cx="226885" cy="256032"/>
            <a:chOff x="4558474" y="4424553"/>
            <a:chExt cx="226885" cy="256032"/>
          </a:xfrm>
        </p:grpSpPr>
        <p:sp>
          <p:nvSpPr>
            <p:cNvPr id="207" name="Freeform 207"/>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08" name="Freeform 208"/>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09" name="Freeform 209"/>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214" name="Group 214"/>
          <p:cNvGrpSpPr/>
          <p:nvPr/>
        </p:nvGrpSpPr>
        <p:grpSpPr>
          <a:xfrm>
            <a:off x="5011388" y="4613529"/>
            <a:ext cx="248317" cy="552641"/>
            <a:chOff x="5011388" y="4613529"/>
            <a:chExt cx="248317" cy="552641"/>
          </a:xfrm>
        </p:grpSpPr>
        <p:sp>
          <p:nvSpPr>
            <p:cNvPr id="215" name="AutoShape 215"/>
            <p:cNvSpPr/>
            <p:nvPr/>
          </p:nvSpPr>
          <p:spPr>
            <a:xfrm>
              <a:off x="5059013" y="4660678"/>
              <a:ext cx="153067"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20" name="AutoShape 220"/>
            <p:cNvSpPr/>
            <p:nvPr/>
          </p:nvSpPr>
          <p:spPr>
            <a:xfrm rot="457219">
              <a:off x="5011388" y="4613529"/>
              <a:ext cx="43339" cy="23984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21" name="AutoShape 221"/>
            <p:cNvSpPr/>
            <p:nvPr/>
          </p:nvSpPr>
          <p:spPr>
            <a:xfrm rot="21142780" flipH="1">
              <a:off x="5216366" y="4613529"/>
              <a:ext cx="43339" cy="24203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22" name="AutoShape 222"/>
            <p:cNvSpPr/>
            <p:nvPr/>
          </p:nvSpPr>
          <p:spPr>
            <a:xfrm rot="21437230" flipH="1">
              <a:off x="5149691" y="4784122"/>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23" name="AutoShape 223"/>
            <p:cNvSpPr/>
            <p:nvPr/>
          </p:nvSpPr>
          <p:spPr>
            <a:xfrm rot="162769">
              <a:off x="5050536" y="4784122"/>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216" name="Group 216"/>
          <p:cNvGrpSpPr/>
          <p:nvPr/>
        </p:nvGrpSpPr>
        <p:grpSpPr>
          <a:xfrm>
            <a:off x="5020342" y="4424553"/>
            <a:ext cx="226885" cy="256032"/>
            <a:chOff x="5020342" y="4424553"/>
            <a:chExt cx="226885" cy="256032"/>
          </a:xfrm>
        </p:grpSpPr>
        <p:sp>
          <p:nvSpPr>
            <p:cNvPr id="217" name="Freeform 217"/>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18" name="Freeform 218"/>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19" name="Freeform 219"/>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224" name="Group 224"/>
          <p:cNvGrpSpPr/>
          <p:nvPr/>
        </p:nvGrpSpPr>
        <p:grpSpPr>
          <a:xfrm>
            <a:off x="6807708" y="3451003"/>
            <a:ext cx="236315" cy="430816"/>
            <a:chOff x="6807708" y="3451003"/>
            <a:chExt cx="236315" cy="430816"/>
          </a:xfrm>
        </p:grpSpPr>
        <p:sp>
          <p:nvSpPr>
            <p:cNvPr id="225" name="AutoShape 225"/>
            <p:cNvSpPr/>
            <p:nvPr/>
          </p:nvSpPr>
          <p:spPr>
            <a:xfrm>
              <a:off x="6851428" y="3687032"/>
              <a:ext cx="148209"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26" name="AutoShape 226"/>
            <p:cNvSpPr/>
            <p:nvPr/>
          </p:nvSpPr>
          <p:spPr>
            <a:xfrm rot="457219">
              <a:off x="6807708" y="3639884"/>
              <a:ext cx="43339" cy="239744"/>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27" name="AutoShape 227"/>
            <p:cNvSpPr/>
            <p:nvPr/>
          </p:nvSpPr>
          <p:spPr>
            <a:xfrm rot="21142780" flipH="1">
              <a:off x="7000684" y="3639884"/>
              <a:ext cx="43339" cy="241935"/>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31" name="Freeform 231"/>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228" name="Group 228"/>
          <p:cNvGrpSpPr/>
          <p:nvPr/>
        </p:nvGrpSpPr>
        <p:grpSpPr>
          <a:xfrm>
            <a:off x="6842665" y="3811905"/>
            <a:ext cx="164211" cy="381952"/>
            <a:chOff x="6842665" y="3811905"/>
            <a:chExt cx="164211" cy="381952"/>
          </a:xfrm>
        </p:grpSpPr>
        <p:sp>
          <p:nvSpPr>
            <p:cNvPr id="229" name="AutoShape 229"/>
            <p:cNvSpPr/>
            <p:nvPr/>
          </p:nvSpPr>
          <p:spPr>
            <a:xfrm rot="21437230" flipH="1">
              <a:off x="6937820" y="3811905"/>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30" name="AutoShape 230"/>
            <p:cNvSpPr/>
            <p:nvPr/>
          </p:nvSpPr>
          <p:spPr>
            <a:xfrm rot="162769">
              <a:off x="6842665" y="3811905"/>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232" name="Group 232"/>
          <p:cNvGrpSpPr/>
          <p:nvPr/>
        </p:nvGrpSpPr>
        <p:grpSpPr>
          <a:xfrm>
            <a:off x="7270909" y="3451003"/>
            <a:ext cx="236315" cy="430816"/>
            <a:chOff x="7270909" y="3451003"/>
            <a:chExt cx="236315" cy="430816"/>
          </a:xfrm>
        </p:grpSpPr>
        <p:sp>
          <p:nvSpPr>
            <p:cNvPr id="233" name="AutoShape 233"/>
            <p:cNvSpPr/>
            <p:nvPr/>
          </p:nvSpPr>
          <p:spPr>
            <a:xfrm>
              <a:off x="7314629" y="3687032"/>
              <a:ext cx="148209"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34" name="AutoShape 234"/>
            <p:cNvSpPr/>
            <p:nvPr/>
          </p:nvSpPr>
          <p:spPr>
            <a:xfrm rot="457219">
              <a:off x="7270909" y="3639884"/>
              <a:ext cx="43339" cy="239744"/>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35" name="AutoShape 235"/>
            <p:cNvSpPr/>
            <p:nvPr/>
          </p:nvSpPr>
          <p:spPr>
            <a:xfrm rot="21142780" flipH="1">
              <a:off x="7463885" y="3639884"/>
              <a:ext cx="43339" cy="241935"/>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39" name="Freeform 239"/>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236" name="Group 236"/>
          <p:cNvGrpSpPr/>
          <p:nvPr/>
        </p:nvGrpSpPr>
        <p:grpSpPr>
          <a:xfrm>
            <a:off x="7305866" y="3811905"/>
            <a:ext cx="164210" cy="381952"/>
            <a:chOff x="7305866" y="3811905"/>
            <a:chExt cx="164210" cy="381952"/>
          </a:xfrm>
        </p:grpSpPr>
        <p:sp>
          <p:nvSpPr>
            <p:cNvPr id="237" name="AutoShape 237"/>
            <p:cNvSpPr/>
            <p:nvPr/>
          </p:nvSpPr>
          <p:spPr>
            <a:xfrm rot="21437230" flipH="1">
              <a:off x="7401020" y="3811905"/>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38" name="AutoShape 238"/>
            <p:cNvSpPr/>
            <p:nvPr/>
          </p:nvSpPr>
          <p:spPr>
            <a:xfrm rot="162769">
              <a:off x="7305866" y="3811905"/>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240" name="Group 240"/>
          <p:cNvGrpSpPr/>
          <p:nvPr/>
        </p:nvGrpSpPr>
        <p:grpSpPr>
          <a:xfrm>
            <a:off x="7734109" y="3451003"/>
            <a:ext cx="236316" cy="430816"/>
            <a:chOff x="7734109" y="3451003"/>
            <a:chExt cx="236316" cy="430816"/>
          </a:xfrm>
        </p:grpSpPr>
        <p:sp>
          <p:nvSpPr>
            <p:cNvPr id="241" name="AutoShape 241"/>
            <p:cNvSpPr/>
            <p:nvPr/>
          </p:nvSpPr>
          <p:spPr>
            <a:xfrm>
              <a:off x="7777829" y="3687032"/>
              <a:ext cx="148209"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42" name="AutoShape 242"/>
            <p:cNvSpPr/>
            <p:nvPr/>
          </p:nvSpPr>
          <p:spPr>
            <a:xfrm rot="457219">
              <a:off x="7734109" y="3639884"/>
              <a:ext cx="43339" cy="239744"/>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43" name="AutoShape 243"/>
            <p:cNvSpPr/>
            <p:nvPr/>
          </p:nvSpPr>
          <p:spPr>
            <a:xfrm rot="21142780" flipH="1">
              <a:off x="7927086" y="3639884"/>
              <a:ext cx="43339" cy="241935"/>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47" name="Freeform 247"/>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244" name="Group 244"/>
          <p:cNvGrpSpPr/>
          <p:nvPr/>
        </p:nvGrpSpPr>
        <p:grpSpPr>
          <a:xfrm>
            <a:off x="7769066" y="3811905"/>
            <a:ext cx="164211" cy="381952"/>
            <a:chOff x="7769066" y="3811905"/>
            <a:chExt cx="164211" cy="381952"/>
          </a:xfrm>
        </p:grpSpPr>
        <p:sp>
          <p:nvSpPr>
            <p:cNvPr id="245" name="AutoShape 245"/>
            <p:cNvSpPr/>
            <p:nvPr/>
          </p:nvSpPr>
          <p:spPr>
            <a:xfrm rot="21437230" flipH="1">
              <a:off x="7864221" y="3811905"/>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46" name="AutoShape 246"/>
            <p:cNvSpPr/>
            <p:nvPr/>
          </p:nvSpPr>
          <p:spPr>
            <a:xfrm rot="162769">
              <a:off x="7769066" y="3811905"/>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248" name="Group 248"/>
          <p:cNvGrpSpPr/>
          <p:nvPr/>
        </p:nvGrpSpPr>
        <p:grpSpPr>
          <a:xfrm>
            <a:off x="8197310" y="3451003"/>
            <a:ext cx="236316" cy="430816"/>
            <a:chOff x="8197310" y="3451003"/>
            <a:chExt cx="236316" cy="430816"/>
          </a:xfrm>
        </p:grpSpPr>
        <p:sp>
          <p:nvSpPr>
            <p:cNvPr id="249" name="AutoShape 249"/>
            <p:cNvSpPr/>
            <p:nvPr/>
          </p:nvSpPr>
          <p:spPr>
            <a:xfrm>
              <a:off x="8241030" y="3687032"/>
              <a:ext cx="148209"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50" name="AutoShape 250"/>
            <p:cNvSpPr/>
            <p:nvPr/>
          </p:nvSpPr>
          <p:spPr>
            <a:xfrm rot="457219">
              <a:off x="8197310" y="3639884"/>
              <a:ext cx="43339" cy="239744"/>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51" name="AutoShape 251"/>
            <p:cNvSpPr/>
            <p:nvPr/>
          </p:nvSpPr>
          <p:spPr>
            <a:xfrm rot="21142780" flipH="1">
              <a:off x="8390287" y="3639884"/>
              <a:ext cx="43339" cy="241935"/>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55" name="Freeform 255"/>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252" name="Group 252"/>
          <p:cNvGrpSpPr/>
          <p:nvPr/>
        </p:nvGrpSpPr>
        <p:grpSpPr>
          <a:xfrm>
            <a:off x="8232267" y="3811905"/>
            <a:ext cx="164211" cy="381952"/>
            <a:chOff x="8232267" y="3811905"/>
            <a:chExt cx="164211" cy="381952"/>
          </a:xfrm>
        </p:grpSpPr>
        <p:sp>
          <p:nvSpPr>
            <p:cNvPr id="253" name="AutoShape 253"/>
            <p:cNvSpPr/>
            <p:nvPr/>
          </p:nvSpPr>
          <p:spPr>
            <a:xfrm rot="21437230" flipH="1">
              <a:off x="8327422" y="3811905"/>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54" name="AutoShape 254"/>
            <p:cNvSpPr/>
            <p:nvPr/>
          </p:nvSpPr>
          <p:spPr>
            <a:xfrm rot="162769">
              <a:off x="8232267" y="3811905"/>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256" name="Group 256"/>
          <p:cNvGrpSpPr/>
          <p:nvPr/>
        </p:nvGrpSpPr>
        <p:grpSpPr>
          <a:xfrm>
            <a:off x="8660511" y="3451003"/>
            <a:ext cx="236316" cy="430816"/>
            <a:chOff x="8660511" y="3451003"/>
            <a:chExt cx="236316" cy="430816"/>
          </a:xfrm>
        </p:grpSpPr>
        <p:sp>
          <p:nvSpPr>
            <p:cNvPr id="257" name="AutoShape 257"/>
            <p:cNvSpPr/>
            <p:nvPr/>
          </p:nvSpPr>
          <p:spPr>
            <a:xfrm>
              <a:off x="8704231" y="3687032"/>
              <a:ext cx="148209"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58" name="AutoShape 258"/>
            <p:cNvSpPr/>
            <p:nvPr/>
          </p:nvSpPr>
          <p:spPr>
            <a:xfrm rot="457219">
              <a:off x="8660511" y="3639884"/>
              <a:ext cx="43339" cy="239744"/>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59" name="AutoShape 259"/>
            <p:cNvSpPr/>
            <p:nvPr/>
          </p:nvSpPr>
          <p:spPr>
            <a:xfrm rot="21142780" flipH="1">
              <a:off x="8853488" y="3639884"/>
              <a:ext cx="43339" cy="241935"/>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63" name="Freeform 263"/>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260" name="Group 260"/>
          <p:cNvGrpSpPr/>
          <p:nvPr/>
        </p:nvGrpSpPr>
        <p:grpSpPr>
          <a:xfrm>
            <a:off x="8695467" y="3811905"/>
            <a:ext cx="164212" cy="381952"/>
            <a:chOff x="8695467" y="3811905"/>
            <a:chExt cx="164212" cy="381952"/>
          </a:xfrm>
        </p:grpSpPr>
        <p:sp>
          <p:nvSpPr>
            <p:cNvPr id="261" name="AutoShape 261"/>
            <p:cNvSpPr/>
            <p:nvPr/>
          </p:nvSpPr>
          <p:spPr>
            <a:xfrm rot="21437230" flipH="1">
              <a:off x="8790623" y="3811905"/>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62" name="AutoShape 262"/>
            <p:cNvSpPr/>
            <p:nvPr/>
          </p:nvSpPr>
          <p:spPr>
            <a:xfrm rot="162769">
              <a:off x="8695467" y="3811905"/>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264" name="Group 264"/>
          <p:cNvGrpSpPr/>
          <p:nvPr/>
        </p:nvGrpSpPr>
        <p:grpSpPr>
          <a:xfrm>
            <a:off x="9123712" y="3451003"/>
            <a:ext cx="236315" cy="430816"/>
            <a:chOff x="9123712" y="3451003"/>
            <a:chExt cx="236315" cy="430816"/>
          </a:xfrm>
        </p:grpSpPr>
        <p:sp>
          <p:nvSpPr>
            <p:cNvPr id="265" name="AutoShape 265"/>
            <p:cNvSpPr/>
            <p:nvPr/>
          </p:nvSpPr>
          <p:spPr>
            <a:xfrm>
              <a:off x="9167432" y="3687032"/>
              <a:ext cx="148209"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66" name="AutoShape 266"/>
            <p:cNvSpPr/>
            <p:nvPr/>
          </p:nvSpPr>
          <p:spPr>
            <a:xfrm rot="457219">
              <a:off x="9123712" y="3639884"/>
              <a:ext cx="43339" cy="239744"/>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67" name="AutoShape 267"/>
            <p:cNvSpPr/>
            <p:nvPr/>
          </p:nvSpPr>
          <p:spPr>
            <a:xfrm rot="21142780" flipH="1">
              <a:off x="9316688" y="3639884"/>
              <a:ext cx="43339" cy="241935"/>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71" name="Freeform 271"/>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268" name="Group 268"/>
          <p:cNvGrpSpPr/>
          <p:nvPr/>
        </p:nvGrpSpPr>
        <p:grpSpPr>
          <a:xfrm>
            <a:off x="9158668" y="3811905"/>
            <a:ext cx="164212" cy="381952"/>
            <a:chOff x="9158668" y="3811905"/>
            <a:chExt cx="164212" cy="381952"/>
          </a:xfrm>
        </p:grpSpPr>
        <p:sp>
          <p:nvSpPr>
            <p:cNvPr id="269" name="AutoShape 269"/>
            <p:cNvSpPr/>
            <p:nvPr/>
          </p:nvSpPr>
          <p:spPr>
            <a:xfrm rot="21437230" flipH="1">
              <a:off x="9253824" y="3811905"/>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70" name="AutoShape 270"/>
            <p:cNvSpPr/>
            <p:nvPr/>
          </p:nvSpPr>
          <p:spPr>
            <a:xfrm rot="162769">
              <a:off x="9158668" y="3811905"/>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272" name="Group 272"/>
          <p:cNvGrpSpPr/>
          <p:nvPr/>
        </p:nvGrpSpPr>
        <p:grpSpPr>
          <a:xfrm>
            <a:off x="9586913" y="3451003"/>
            <a:ext cx="236315" cy="430816"/>
            <a:chOff x="9586913" y="3451003"/>
            <a:chExt cx="236315" cy="430816"/>
          </a:xfrm>
        </p:grpSpPr>
        <p:sp>
          <p:nvSpPr>
            <p:cNvPr id="273" name="AutoShape 273"/>
            <p:cNvSpPr/>
            <p:nvPr/>
          </p:nvSpPr>
          <p:spPr>
            <a:xfrm>
              <a:off x="9630633" y="3687032"/>
              <a:ext cx="148209"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74" name="AutoShape 274"/>
            <p:cNvSpPr/>
            <p:nvPr/>
          </p:nvSpPr>
          <p:spPr>
            <a:xfrm rot="457219">
              <a:off x="9586913" y="3639884"/>
              <a:ext cx="43339" cy="239744"/>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75" name="AutoShape 275"/>
            <p:cNvSpPr/>
            <p:nvPr/>
          </p:nvSpPr>
          <p:spPr>
            <a:xfrm rot="21142780" flipH="1">
              <a:off x="9779889" y="3639884"/>
              <a:ext cx="43339" cy="241935"/>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79" name="Freeform 279"/>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276" name="Group 276"/>
          <p:cNvGrpSpPr/>
          <p:nvPr/>
        </p:nvGrpSpPr>
        <p:grpSpPr>
          <a:xfrm>
            <a:off x="9621869" y="3811905"/>
            <a:ext cx="164211" cy="381952"/>
            <a:chOff x="9621869" y="3811905"/>
            <a:chExt cx="164211" cy="381952"/>
          </a:xfrm>
        </p:grpSpPr>
        <p:sp>
          <p:nvSpPr>
            <p:cNvPr id="277" name="AutoShape 277"/>
            <p:cNvSpPr/>
            <p:nvPr/>
          </p:nvSpPr>
          <p:spPr>
            <a:xfrm rot="21437230" flipH="1">
              <a:off x="9717024" y="3811905"/>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78" name="AutoShape 278"/>
            <p:cNvSpPr/>
            <p:nvPr/>
          </p:nvSpPr>
          <p:spPr>
            <a:xfrm rot="162769">
              <a:off x="9621869" y="3811905"/>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280" name="Group 280"/>
          <p:cNvGrpSpPr/>
          <p:nvPr/>
        </p:nvGrpSpPr>
        <p:grpSpPr>
          <a:xfrm>
            <a:off x="10050113" y="3451003"/>
            <a:ext cx="236316" cy="430816"/>
            <a:chOff x="10050113" y="3451003"/>
            <a:chExt cx="236316" cy="430816"/>
          </a:xfrm>
        </p:grpSpPr>
        <p:sp>
          <p:nvSpPr>
            <p:cNvPr id="281" name="AutoShape 281"/>
            <p:cNvSpPr/>
            <p:nvPr/>
          </p:nvSpPr>
          <p:spPr>
            <a:xfrm>
              <a:off x="10093833" y="3687032"/>
              <a:ext cx="148209"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82" name="AutoShape 282"/>
            <p:cNvSpPr/>
            <p:nvPr/>
          </p:nvSpPr>
          <p:spPr>
            <a:xfrm rot="457219">
              <a:off x="10050113" y="3639884"/>
              <a:ext cx="43339" cy="239744"/>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83" name="AutoShape 283"/>
            <p:cNvSpPr/>
            <p:nvPr/>
          </p:nvSpPr>
          <p:spPr>
            <a:xfrm rot="21142780" flipH="1">
              <a:off x="10243090" y="3639884"/>
              <a:ext cx="43339" cy="241935"/>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87" name="Freeform 287"/>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284" name="Group 284"/>
          <p:cNvGrpSpPr/>
          <p:nvPr/>
        </p:nvGrpSpPr>
        <p:grpSpPr>
          <a:xfrm>
            <a:off x="10085070" y="3811905"/>
            <a:ext cx="164211" cy="381952"/>
            <a:chOff x="10085070" y="3811905"/>
            <a:chExt cx="164211" cy="381952"/>
          </a:xfrm>
        </p:grpSpPr>
        <p:sp>
          <p:nvSpPr>
            <p:cNvPr id="285" name="AutoShape 285"/>
            <p:cNvSpPr/>
            <p:nvPr/>
          </p:nvSpPr>
          <p:spPr>
            <a:xfrm rot="21437230" flipH="1">
              <a:off x="10180225" y="3811905"/>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86" name="AutoShape 286"/>
            <p:cNvSpPr/>
            <p:nvPr/>
          </p:nvSpPr>
          <p:spPr>
            <a:xfrm rot="162769">
              <a:off x="10085070" y="3811905"/>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288" name="Group 288"/>
          <p:cNvGrpSpPr/>
          <p:nvPr/>
        </p:nvGrpSpPr>
        <p:grpSpPr>
          <a:xfrm>
            <a:off x="10513409" y="3451003"/>
            <a:ext cx="236221" cy="430816"/>
            <a:chOff x="10513409" y="3451003"/>
            <a:chExt cx="236221" cy="430816"/>
          </a:xfrm>
        </p:grpSpPr>
        <p:sp>
          <p:nvSpPr>
            <p:cNvPr id="289" name="AutoShape 289"/>
            <p:cNvSpPr/>
            <p:nvPr/>
          </p:nvSpPr>
          <p:spPr>
            <a:xfrm>
              <a:off x="10557034" y="3687032"/>
              <a:ext cx="148209"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90" name="AutoShape 290"/>
            <p:cNvSpPr/>
            <p:nvPr/>
          </p:nvSpPr>
          <p:spPr>
            <a:xfrm rot="457219">
              <a:off x="10513409" y="3639884"/>
              <a:ext cx="43339" cy="239744"/>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91" name="AutoShape 291"/>
            <p:cNvSpPr/>
            <p:nvPr/>
          </p:nvSpPr>
          <p:spPr>
            <a:xfrm rot="21142780" flipH="1">
              <a:off x="10706291" y="3639884"/>
              <a:ext cx="43339" cy="241935"/>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95" name="Freeform 295"/>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292" name="Group 292"/>
          <p:cNvGrpSpPr/>
          <p:nvPr/>
        </p:nvGrpSpPr>
        <p:grpSpPr>
          <a:xfrm>
            <a:off x="10548271" y="3811905"/>
            <a:ext cx="164211" cy="381952"/>
            <a:chOff x="10548271" y="3811905"/>
            <a:chExt cx="164211" cy="381952"/>
          </a:xfrm>
        </p:grpSpPr>
        <p:sp>
          <p:nvSpPr>
            <p:cNvPr id="293" name="AutoShape 293"/>
            <p:cNvSpPr/>
            <p:nvPr/>
          </p:nvSpPr>
          <p:spPr>
            <a:xfrm rot="21437230" flipH="1">
              <a:off x="10643426" y="3811905"/>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94" name="AutoShape 294"/>
            <p:cNvSpPr/>
            <p:nvPr/>
          </p:nvSpPr>
          <p:spPr>
            <a:xfrm rot="162769">
              <a:off x="10548271" y="3811905"/>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296" name="Group 296"/>
          <p:cNvGrpSpPr/>
          <p:nvPr/>
        </p:nvGrpSpPr>
        <p:grpSpPr>
          <a:xfrm>
            <a:off x="10976610" y="3451003"/>
            <a:ext cx="236220" cy="430816"/>
            <a:chOff x="10976610" y="3451003"/>
            <a:chExt cx="236220" cy="430816"/>
          </a:xfrm>
        </p:grpSpPr>
        <p:sp>
          <p:nvSpPr>
            <p:cNvPr id="297" name="AutoShape 297"/>
            <p:cNvSpPr/>
            <p:nvPr/>
          </p:nvSpPr>
          <p:spPr>
            <a:xfrm>
              <a:off x="11020234" y="3687032"/>
              <a:ext cx="148209"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98" name="AutoShape 298"/>
            <p:cNvSpPr/>
            <p:nvPr/>
          </p:nvSpPr>
          <p:spPr>
            <a:xfrm rot="457219">
              <a:off x="10976610" y="3639884"/>
              <a:ext cx="43339" cy="239744"/>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99" name="AutoShape 299"/>
            <p:cNvSpPr/>
            <p:nvPr/>
          </p:nvSpPr>
          <p:spPr>
            <a:xfrm rot="21142780" flipH="1">
              <a:off x="11169491" y="3639884"/>
              <a:ext cx="43339" cy="241935"/>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03" name="Freeform 303"/>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300" name="Group 300"/>
          <p:cNvGrpSpPr/>
          <p:nvPr/>
        </p:nvGrpSpPr>
        <p:grpSpPr>
          <a:xfrm>
            <a:off x="11011472" y="3811905"/>
            <a:ext cx="164211" cy="381952"/>
            <a:chOff x="11011472" y="3811905"/>
            <a:chExt cx="164211" cy="381952"/>
          </a:xfrm>
        </p:grpSpPr>
        <p:sp>
          <p:nvSpPr>
            <p:cNvPr id="301" name="AutoShape 301"/>
            <p:cNvSpPr/>
            <p:nvPr/>
          </p:nvSpPr>
          <p:spPr>
            <a:xfrm rot="21437230" flipH="1">
              <a:off x="11106627" y="3811905"/>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02" name="AutoShape 302"/>
            <p:cNvSpPr/>
            <p:nvPr/>
          </p:nvSpPr>
          <p:spPr>
            <a:xfrm rot="162769">
              <a:off x="11011472" y="3811905"/>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304" name="Group 304"/>
          <p:cNvGrpSpPr/>
          <p:nvPr/>
        </p:nvGrpSpPr>
        <p:grpSpPr>
          <a:xfrm>
            <a:off x="6807708" y="4424744"/>
            <a:ext cx="236315" cy="430911"/>
            <a:chOff x="6807708" y="4424744"/>
            <a:chExt cx="236315" cy="430911"/>
          </a:xfrm>
        </p:grpSpPr>
        <p:sp>
          <p:nvSpPr>
            <p:cNvPr id="305" name="AutoShape 305"/>
            <p:cNvSpPr/>
            <p:nvPr/>
          </p:nvSpPr>
          <p:spPr>
            <a:xfrm>
              <a:off x="6851428" y="4660773"/>
              <a:ext cx="148209"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06" name="AutoShape 306"/>
            <p:cNvSpPr/>
            <p:nvPr/>
          </p:nvSpPr>
          <p:spPr>
            <a:xfrm rot="457219">
              <a:off x="6807708" y="4613720"/>
              <a:ext cx="43339" cy="239744"/>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07" name="AutoShape 307"/>
            <p:cNvSpPr/>
            <p:nvPr/>
          </p:nvSpPr>
          <p:spPr>
            <a:xfrm rot="21142780" flipH="1">
              <a:off x="7000684" y="4613720"/>
              <a:ext cx="43339" cy="241935"/>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11" name="Freeform 311"/>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308" name="Group 308"/>
          <p:cNvGrpSpPr/>
          <p:nvPr/>
        </p:nvGrpSpPr>
        <p:grpSpPr>
          <a:xfrm>
            <a:off x="6842665" y="4785646"/>
            <a:ext cx="164211" cy="381952"/>
            <a:chOff x="6842665" y="4785646"/>
            <a:chExt cx="164211" cy="381952"/>
          </a:xfrm>
        </p:grpSpPr>
        <p:sp>
          <p:nvSpPr>
            <p:cNvPr id="309" name="AutoShape 309"/>
            <p:cNvSpPr/>
            <p:nvPr/>
          </p:nvSpPr>
          <p:spPr>
            <a:xfrm rot="21437230" flipH="1">
              <a:off x="6937820" y="4785646"/>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10" name="AutoShape 310"/>
            <p:cNvSpPr/>
            <p:nvPr/>
          </p:nvSpPr>
          <p:spPr>
            <a:xfrm rot="162769">
              <a:off x="6842665" y="4785646"/>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312" name="Group 312"/>
          <p:cNvGrpSpPr/>
          <p:nvPr/>
        </p:nvGrpSpPr>
        <p:grpSpPr>
          <a:xfrm>
            <a:off x="7270909" y="4424744"/>
            <a:ext cx="236315" cy="430911"/>
            <a:chOff x="7270909" y="4424744"/>
            <a:chExt cx="236315" cy="430911"/>
          </a:xfrm>
        </p:grpSpPr>
        <p:sp>
          <p:nvSpPr>
            <p:cNvPr id="313" name="AutoShape 313"/>
            <p:cNvSpPr/>
            <p:nvPr/>
          </p:nvSpPr>
          <p:spPr>
            <a:xfrm>
              <a:off x="7314629" y="4660773"/>
              <a:ext cx="148209"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14" name="AutoShape 314"/>
            <p:cNvSpPr/>
            <p:nvPr/>
          </p:nvSpPr>
          <p:spPr>
            <a:xfrm rot="457219">
              <a:off x="7270909" y="4613720"/>
              <a:ext cx="43339" cy="239744"/>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15" name="AutoShape 315"/>
            <p:cNvSpPr/>
            <p:nvPr/>
          </p:nvSpPr>
          <p:spPr>
            <a:xfrm rot="21142780" flipH="1">
              <a:off x="7463885" y="4613720"/>
              <a:ext cx="43339" cy="241935"/>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19" name="Freeform 319"/>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316" name="Group 316"/>
          <p:cNvGrpSpPr/>
          <p:nvPr/>
        </p:nvGrpSpPr>
        <p:grpSpPr>
          <a:xfrm>
            <a:off x="7305866" y="4785646"/>
            <a:ext cx="164210" cy="381952"/>
            <a:chOff x="7305866" y="4785646"/>
            <a:chExt cx="164210" cy="381952"/>
          </a:xfrm>
        </p:grpSpPr>
        <p:sp>
          <p:nvSpPr>
            <p:cNvPr id="317" name="AutoShape 317"/>
            <p:cNvSpPr/>
            <p:nvPr/>
          </p:nvSpPr>
          <p:spPr>
            <a:xfrm rot="21437230" flipH="1">
              <a:off x="7401020" y="4785646"/>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18" name="AutoShape 318"/>
            <p:cNvSpPr/>
            <p:nvPr/>
          </p:nvSpPr>
          <p:spPr>
            <a:xfrm rot="162769">
              <a:off x="7305866" y="4785646"/>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320" name="Group 320"/>
          <p:cNvGrpSpPr/>
          <p:nvPr/>
        </p:nvGrpSpPr>
        <p:grpSpPr>
          <a:xfrm>
            <a:off x="7734109" y="4424744"/>
            <a:ext cx="236316" cy="430911"/>
            <a:chOff x="7734109" y="4424744"/>
            <a:chExt cx="236316" cy="430911"/>
          </a:xfrm>
        </p:grpSpPr>
        <p:sp>
          <p:nvSpPr>
            <p:cNvPr id="321" name="AutoShape 321"/>
            <p:cNvSpPr/>
            <p:nvPr/>
          </p:nvSpPr>
          <p:spPr>
            <a:xfrm>
              <a:off x="7777829" y="4660773"/>
              <a:ext cx="148209"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22" name="AutoShape 322"/>
            <p:cNvSpPr/>
            <p:nvPr/>
          </p:nvSpPr>
          <p:spPr>
            <a:xfrm rot="457219">
              <a:off x="7734109" y="4613720"/>
              <a:ext cx="43339" cy="239744"/>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23" name="AutoShape 323"/>
            <p:cNvSpPr/>
            <p:nvPr/>
          </p:nvSpPr>
          <p:spPr>
            <a:xfrm rot="21142780" flipH="1">
              <a:off x="7927086" y="4613720"/>
              <a:ext cx="43339" cy="241935"/>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27" name="Freeform 327"/>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324" name="Group 324"/>
          <p:cNvGrpSpPr/>
          <p:nvPr/>
        </p:nvGrpSpPr>
        <p:grpSpPr>
          <a:xfrm>
            <a:off x="7769066" y="4785646"/>
            <a:ext cx="164211" cy="381952"/>
            <a:chOff x="7769066" y="4785646"/>
            <a:chExt cx="164211" cy="381952"/>
          </a:xfrm>
        </p:grpSpPr>
        <p:sp>
          <p:nvSpPr>
            <p:cNvPr id="325" name="AutoShape 325"/>
            <p:cNvSpPr/>
            <p:nvPr/>
          </p:nvSpPr>
          <p:spPr>
            <a:xfrm rot="21437230" flipH="1">
              <a:off x="7864221" y="4785646"/>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26" name="AutoShape 326"/>
            <p:cNvSpPr/>
            <p:nvPr/>
          </p:nvSpPr>
          <p:spPr>
            <a:xfrm rot="162769">
              <a:off x="7769066" y="4785646"/>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328" name="Group 328"/>
          <p:cNvGrpSpPr/>
          <p:nvPr/>
        </p:nvGrpSpPr>
        <p:grpSpPr>
          <a:xfrm>
            <a:off x="8197310" y="4424744"/>
            <a:ext cx="236316" cy="430911"/>
            <a:chOff x="8197310" y="4424744"/>
            <a:chExt cx="236316" cy="430911"/>
          </a:xfrm>
        </p:grpSpPr>
        <p:sp>
          <p:nvSpPr>
            <p:cNvPr id="329" name="AutoShape 329"/>
            <p:cNvSpPr/>
            <p:nvPr/>
          </p:nvSpPr>
          <p:spPr>
            <a:xfrm>
              <a:off x="8241030" y="4660773"/>
              <a:ext cx="148209"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30" name="AutoShape 330"/>
            <p:cNvSpPr/>
            <p:nvPr/>
          </p:nvSpPr>
          <p:spPr>
            <a:xfrm rot="457219">
              <a:off x="8197310" y="4613720"/>
              <a:ext cx="43339" cy="239744"/>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31" name="AutoShape 331"/>
            <p:cNvSpPr/>
            <p:nvPr/>
          </p:nvSpPr>
          <p:spPr>
            <a:xfrm rot="21142780" flipH="1">
              <a:off x="8390287" y="4613720"/>
              <a:ext cx="43339" cy="241935"/>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35" name="Freeform 335"/>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332" name="Group 332"/>
          <p:cNvGrpSpPr/>
          <p:nvPr/>
        </p:nvGrpSpPr>
        <p:grpSpPr>
          <a:xfrm>
            <a:off x="8232267" y="4785646"/>
            <a:ext cx="164211" cy="381952"/>
            <a:chOff x="8232267" y="4785646"/>
            <a:chExt cx="164211" cy="381952"/>
          </a:xfrm>
        </p:grpSpPr>
        <p:sp>
          <p:nvSpPr>
            <p:cNvPr id="333" name="AutoShape 333"/>
            <p:cNvSpPr/>
            <p:nvPr/>
          </p:nvSpPr>
          <p:spPr>
            <a:xfrm rot="21437230" flipH="1">
              <a:off x="8327422" y="4785646"/>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34" name="AutoShape 334"/>
            <p:cNvSpPr/>
            <p:nvPr/>
          </p:nvSpPr>
          <p:spPr>
            <a:xfrm rot="162769">
              <a:off x="8232267" y="4785646"/>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336" name="Group 336"/>
          <p:cNvGrpSpPr/>
          <p:nvPr/>
        </p:nvGrpSpPr>
        <p:grpSpPr>
          <a:xfrm>
            <a:off x="8660511" y="4424744"/>
            <a:ext cx="236316" cy="430911"/>
            <a:chOff x="8660511" y="4424744"/>
            <a:chExt cx="236316" cy="430911"/>
          </a:xfrm>
        </p:grpSpPr>
        <p:sp>
          <p:nvSpPr>
            <p:cNvPr id="337" name="AutoShape 337"/>
            <p:cNvSpPr/>
            <p:nvPr/>
          </p:nvSpPr>
          <p:spPr>
            <a:xfrm>
              <a:off x="8704231" y="4660773"/>
              <a:ext cx="148209"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38" name="AutoShape 338"/>
            <p:cNvSpPr/>
            <p:nvPr/>
          </p:nvSpPr>
          <p:spPr>
            <a:xfrm rot="457219">
              <a:off x="8660511" y="4613720"/>
              <a:ext cx="43339" cy="239744"/>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39" name="AutoShape 339"/>
            <p:cNvSpPr/>
            <p:nvPr/>
          </p:nvSpPr>
          <p:spPr>
            <a:xfrm rot="21142780" flipH="1">
              <a:off x="8853488" y="4613720"/>
              <a:ext cx="43339" cy="241935"/>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43" name="Freeform 343"/>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340" name="Group 340"/>
          <p:cNvGrpSpPr/>
          <p:nvPr/>
        </p:nvGrpSpPr>
        <p:grpSpPr>
          <a:xfrm>
            <a:off x="8695467" y="4785646"/>
            <a:ext cx="164212" cy="381952"/>
            <a:chOff x="8695467" y="4785646"/>
            <a:chExt cx="164212" cy="381952"/>
          </a:xfrm>
        </p:grpSpPr>
        <p:sp>
          <p:nvSpPr>
            <p:cNvPr id="341" name="AutoShape 341"/>
            <p:cNvSpPr/>
            <p:nvPr/>
          </p:nvSpPr>
          <p:spPr>
            <a:xfrm rot="21437230" flipH="1">
              <a:off x="8790623" y="4785646"/>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42" name="AutoShape 342"/>
            <p:cNvSpPr/>
            <p:nvPr/>
          </p:nvSpPr>
          <p:spPr>
            <a:xfrm rot="162769">
              <a:off x="8695467" y="4785646"/>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344" name="Group 344"/>
          <p:cNvGrpSpPr/>
          <p:nvPr/>
        </p:nvGrpSpPr>
        <p:grpSpPr>
          <a:xfrm>
            <a:off x="9123712" y="4424744"/>
            <a:ext cx="236315" cy="430911"/>
            <a:chOff x="9123712" y="4424744"/>
            <a:chExt cx="236315" cy="430911"/>
          </a:xfrm>
        </p:grpSpPr>
        <p:sp>
          <p:nvSpPr>
            <p:cNvPr id="345" name="AutoShape 345"/>
            <p:cNvSpPr/>
            <p:nvPr/>
          </p:nvSpPr>
          <p:spPr>
            <a:xfrm>
              <a:off x="9167432" y="4660773"/>
              <a:ext cx="148209"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46" name="AutoShape 346"/>
            <p:cNvSpPr/>
            <p:nvPr/>
          </p:nvSpPr>
          <p:spPr>
            <a:xfrm rot="457219">
              <a:off x="9123712" y="4613720"/>
              <a:ext cx="43339" cy="239744"/>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47" name="AutoShape 347"/>
            <p:cNvSpPr/>
            <p:nvPr/>
          </p:nvSpPr>
          <p:spPr>
            <a:xfrm rot="21142780" flipH="1">
              <a:off x="9316688" y="4613720"/>
              <a:ext cx="43339" cy="241935"/>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51" name="Freeform 351"/>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348" name="Group 348"/>
          <p:cNvGrpSpPr/>
          <p:nvPr/>
        </p:nvGrpSpPr>
        <p:grpSpPr>
          <a:xfrm>
            <a:off x="9158668" y="4785646"/>
            <a:ext cx="164212" cy="381952"/>
            <a:chOff x="9158668" y="4785646"/>
            <a:chExt cx="164212" cy="381952"/>
          </a:xfrm>
        </p:grpSpPr>
        <p:sp>
          <p:nvSpPr>
            <p:cNvPr id="349" name="AutoShape 349"/>
            <p:cNvSpPr/>
            <p:nvPr/>
          </p:nvSpPr>
          <p:spPr>
            <a:xfrm rot="21437230" flipH="1">
              <a:off x="9253824" y="4785646"/>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50" name="AutoShape 350"/>
            <p:cNvSpPr/>
            <p:nvPr/>
          </p:nvSpPr>
          <p:spPr>
            <a:xfrm rot="162769">
              <a:off x="9158668" y="4785646"/>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352" name="Group 352"/>
          <p:cNvGrpSpPr/>
          <p:nvPr/>
        </p:nvGrpSpPr>
        <p:grpSpPr>
          <a:xfrm>
            <a:off x="9586913" y="4424744"/>
            <a:ext cx="236315" cy="430911"/>
            <a:chOff x="9586913" y="4424744"/>
            <a:chExt cx="236315" cy="430911"/>
          </a:xfrm>
        </p:grpSpPr>
        <p:sp>
          <p:nvSpPr>
            <p:cNvPr id="353" name="AutoShape 353"/>
            <p:cNvSpPr/>
            <p:nvPr/>
          </p:nvSpPr>
          <p:spPr>
            <a:xfrm>
              <a:off x="9630633" y="4660773"/>
              <a:ext cx="148209"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54" name="AutoShape 354"/>
            <p:cNvSpPr/>
            <p:nvPr/>
          </p:nvSpPr>
          <p:spPr>
            <a:xfrm rot="457219">
              <a:off x="9586913" y="4613720"/>
              <a:ext cx="43339" cy="239744"/>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55" name="AutoShape 355"/>
            <p:cNvSpPr/>
            <p:nvPr/>
          </p:nvSpPr>
          <p:spPr>
            <a:xfrm rot="21142780" flipH="1">
              <a:off x="9779889" y="4613720"/>
              <a:ext cx="43339" cy="241935"/>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59" name="Freeform 359"/>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356" name="Group 356"/>
          <p:cNvGrpSpPr/>
          <p:nvPr/>
        </p:nvGrpSpPr>
        <p:grpSpPr>
          <a:xfrm>
            <a:off x="9621869" y="4785646"/>
            <a:ext cx="164211" cy="381952"/>
            <a:chOff x="9621869" y="4785646"/>
            <a:chExt cx="164211" cy="381952"/>
          </a:xfrm>
        </p:grpSpPr>
        <p:sp>
          <p:nvSpPr>
            <p:cNvPr id="357" name="AutoShape 357"/>
            <p:cNvSpPr/>
            <p:nvPr/>
          </p:nvSpPr>
          <p:spPr>
            <a:xfrm rot="21437230" flipH="1">
              <a:off x="9717024" y="4785646"/>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58" name="AutoShape 358"/>
            <p:cNvSpPr/>
            <p:nvPr/>
          </p:nvSpPr>
          <p:spPr>
            <a:xfrm rot="162769">
              <a:off x="9621869" y="4785646"/>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360" name="Group 360"/>
          <p:cNvGrpSpPr/>
          <p:nvPr/>
        </p:nvGrpSpPr>
        <p:grpSpPr>
          <a:xfrm>
            <a:off x="10050113" y="4424744"/>
            <a:ext cx="236316" cy="430911"/>
            <a:chOff x="10050113" y="4424744"/>
            <a:chExt cx="236316" cy="430911"/>
          </a:xfrm>
        </p:grpSpPr>
        <p:sp>
          <p:nvSpPr>
            <p:cNvPr id="361" name="AutoShape 361"/>
            <p:cNvSpPr/>
            <p:nvPr/>
          </p:nvSpPr>
          <p:spPr>
            <a:xfrm>
              <a:off x="10093833" y="4660773"/>
              <a:ext cx="148209"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62" name="AutoShape 362"/>
            <p:cNvSpPr/>
            <p:nvPr/>
          </p:nvSpPr>
          <p:spPr>
            <a:xfrm rot="457219">
              <a:off x="10050113" y="4613720"/>
              <a:ext cx="43339" cy="239744"/>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63" name="AutoShape 363"/>
            <p:cNvSpPr/>
            <p:nvPr/>
          </p:nvSpPr>
          <p:spPr>
            <a:xfrm rot="21142780" flipH="1">
              <a:off x="10243090" y="4613720"/>
              <a:ext cx="43339" cy="241935"/>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67" name="Freeform 367"/>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364" name="Group 364"/>
          <p:cNvGrpSpPr/>
          <p:nvPr/>
        </p:nvGrpSpPr>
        <p:grpSpPr>
          <a:xfrm>
            <a:off x="10085070" y="4785646"/>
            <a:ext cx="164211" cy="381952"/>
            <a:chOff x="10085070" y="4785646"/>
            <a:chExt cx="164211" cy="381952"/>
          </a:xfrm>
        </p:grpSpPr>
        <p:sp>
          <p:nvSpPr>
            <p:cNvPr id="365" name="AutoShape 365"/>
            <p:cNvSpPr/>
            <p:nvPr/>
          </p:nvSpPr>
          <p:spPr>
            <a:xfrm rot="21437230" flipH="1">
              <a:off x="10180225" y="4785646"/>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66" name="AutoShape 366"/>
            <p:cNvSpPr/>
            <p:nvPr/>
          </p:nvSpPr>
          <p:spPr>
            <a:xfrm rot="162769">
              <a:off x="10085070" y="4785646"/>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368" name="Group 368"/>
          <p:cNvGrpSpPr/>
          <p:nvPr/>
        </p:nvGrpSpPr>
        <p:grpSpPr>
          <a:xfrm>
            <a:off x="10513409" y="4424744"/>
            <a:ext cx="236221" cy="430911"/>
            <a:chOff x="10513409" y="4424744"/>
            <a:chExt cx="236221" cy="430911"/>
          </a:xfrm>
        </p:grpSpPr>
        <p:sp>
          <p:nvSpPr>
            <p:cNvPr id="369" name="AutoShape 369"/>
            <p:cNvSpPr/>
            <p:nvPr/>
          </p:nvSpPr>
          <p:spPr>
            <a:xfrm>
              <a:off x="10557034" y="4660773"/>
              <a:ext cx="148209"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70" name="AutoShape 370"/>
            <p:cNvSpPr/>
            <p:nvPr/>
          </p:nvSpPr>
          <p:spPr>
            <a:xfrm rot="457219">
              <a:off x="10513409" y="4613720"/>
              <a:ext cx="43339" cy="239744"/>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71" name="AutoShape 371"/>
            <p:cNvSpPr/>
            <p:nvPr/>
          </p:nvSpPr>
          <p:spPr>
            <a:xfrm rot="21142780" flipH="1">
              <a:off x="10706291" y="4613720"/>
              <a:ext cx="43339" cy="241935"/>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75" name="Freeform 375"/>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372" name="Group 372"/>
          <p:cNvGrpSpPr/>
          <p:nvPr/>
        </p:nvGrpSpPr>
        <p:grpSpPr>
          <a:xfrm>
            <a:off x="10548271" y="4785646"/>
            <a:ext cx="164211" cy="381952"/>
            <a:chOff x="10548271" y="4785646"/>
            <a:chExt cx="164211" cy="381952"/>
          </a:xfrm>
        </p:grpSpPr>
        <p:sp>
          <p:nvSpPr>
            <p:cNvPr id="373" name="AutoShape 373"/>
            <p:cNvSpPr/>
            <p:nvPr/>
          </p:nvSpPr>
          <p:spPr>
            <a:xfrm rot="21437230" flipH="1">
              <a:off x="10643426" y="4785646"/>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74" name="AutoShape 374"/>
            <p:cNvSpPr/>
            <p:nvPr/>
          </p:nvSpPr>
          <p:spPr>
            <a:xfrm rot="162769">
              <a:off x="10548271" y="4785646"/>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376" name="Group 376"/>
          <p:cNvGrpSpPr/>
          <p:nvPr/>
        </p:nvGrpSpPr>
        <p:grpSpPr>
          <a:xfrm>
            <a:off x="10976610" y="4424744"/>
            <a:ext cx="236220" cy="430911"/>
            <a:chOff x="10976610" y="4424744"/>
            <a:chExt cx="236220" cy="430911"/>
          </a:xfrm>
        </p:grpSpPr>
        <p:sp>
          <p:nvSpPr>
            <p:cNvPr id="377" name="AutoShape 377"/>
            <p:cNvSpPr/>
            <p:nvPr/>
          </p:nvSpPr>
          <p:spPr>
            <a:xfrm>
              <a:off x="11020234" y="4660773"/>
              <a:ext cx="148209"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78" name="AutoShape 378"/>
            <p:cNvSpPr/>
            <p:nvPr/>
          </p:nvSpPr>
          <p:spPr>
            <a:xfrm rot="457219">
              <a:off x="10976610" y="4613720"/>
              <a:ext cx="43339" cy="239744"/>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79" name="AutoShape 379"/>
            <p:cNvSpPr/>
            <p:nvPr/>
          </p:nvSpPr>
          <p:spPr>
            <a:xfrm rot="21142780" flipH="1">
              <a:off x="11169491" y="4613720"/>
              <a:ext cx="43339" cy="241935"/>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83" name="Freeform 383"/>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380" name="Group 380"/>
          <p:cNvGrpSpPr/>
          <p:nvPr/>
        </p:nvGrpSpPr>
        <p:grpSpPr>
          <a:xfrm>
            <a:off x="11011472" y="4785646"/>
            <a:ext cx="164211" cy="381952"/>
            <a:chOff x="11011472" y="4785646"/>
            <a:chExt cx="164211" cy="381952"/>
          </a:xfrm>
        </p:grpSpPr>
        <p:sp>
          <p:nvSpPr>
            <p:cNvPr id="381" name="AutoShape 381"/>
            <p:cNvSpPr/>
            <p:nvPr/>
          </p:nvSpPr>
          <p:spPr>
            <a:xfrm rot="21437230" flipH="1">
              <a:off x="11106627" y="4785646"/>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82" name="AutoShape 382"/>
            <p:cNvSpPr/>
            <p:nvPr/>
          </p:nvSpPr>
          <p:spPr>
            <a:xfrm rot="162769">
              <a:off x="11011472" y="4785646"/>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sp>
        <p:nvSpPr>
          <p:cNvPr id="384" name="AutoShape 384"/>
          <p:cNvSpPr/>
          <p:nvPr/>
        </p:nvSpPr>
        <p:spPr>
          <a:xfrm>
            <a:off x="692334" y="5368319"/>
            <a:ext cx="4775817" cy="98289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solidFill>
                <a:latin typeface="Microsoft Yahei"/>
                <a:ea typeface="Microsoft Yahei"/>
                <a:cs typeface="Microsoft Yahei"/>
              </a:rPr>
              <a:t>客户在购买产品或服务后，往往需要售后客服的协助来解决遇到的问题。客服人员使用礼貌用语可以展现出对客户的尊重和关心，从而提升客户对企业的好感度和满意度。</a:t>
            </a:r>
            <a:endParaRPr lang="en-US" sz="1100"/>
          </a:p>
        </p:txBody>
      </p:sp>
      <p:sp>
        <p:nvSpPr>
          <p:cNvPr id="385" name="AutoShape 385"/>
          <p:cNvSpPr/>
          <p:nvPr/>
        </p:nvSpPr>
        <p:spPr>
          <a:xfrm>
            <a:off x="6723849" y="5368319"/>
            <a:ext cx="4775817" cy="904863"/>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solidFill>
                <a:latin typeface="Microsoft Yahei"/>
                <a:ea typeface="Microsoft Yahei"/>
                <a:cs typeface="Microsoft Yahei"/>
              </a:rPr>
              <a:t>礼貌用语的使用可以缓解客户的情绪，让客户感受到企业的专业和贴心，从而更容易获得客户的信任和支持。</a:t>
            </a:r>
            <a:endParaRPr lang="en-US" sz="1100"/>
          </a:p>
        </p:txBody>
      </p:sp>
      <p:grpSp>
        <p:nvGrpSpPr>
          <p:cNvPr id="386" name="Group 386"/>
          <p:cNvGrpSpPr/>
          <p:nvPr/>
        </p:nvGrpSpPr>
        <p:grpSpPr>
          <a:xfrm>
            <a:off x="454963" y="93878"/>
            <a:ext cx="10641129" cy="914400"/>
            <a:chOff x="454963" y="93878"/>
            <a:chExt cx="10641129" cy="914400"/>
          </a:xfrm>
        </p:grpSpPr>
        <p:sp>
          <p:nvSpPr>
            <p:cNvPr id="387" name="AutoShape 38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88" name="AutoShape 38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89" name="AutoShape 38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90" name="AutoShape 39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91" name="AutoShape 39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92" name="AutoShape 39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93" name="AutoShape 39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94" name="AutoShape 39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95" name="AutoShape 39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96" name="AutoShape 39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97" name="AutoShape 39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98" name="AutoShape 39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99" name="AutoShape 39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00" name="AutoShape 40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01" name="AutoShape 40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02" name="AutoShape 40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03" name="AutoShape 40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04" name="AutoShape 40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05" name="AutoShape 40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06" name="AutoShape 40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07" name="TextBox 40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提升客户满意度</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塑造良好的企业形象</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6" name="AutoShape 26"/>
          <p:cNvSpPr/>
          <p:nvPr/>
        </p:nvSpPr>
        <p:spPr>
          <a:xfrm>
            <a:off x="563624" y="1510084"/>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售后客服是企业形象的重要组成部分，客服人员使用礼貌用语可以展现出企业的专业素养和良好的企业文化，提升企业在客户心目中的形象。</a:t>
            </a:r>
            <a:endParaRPr lang="en-US" sz="1100"/>
          </a:p>
        </p:txBody>
      </p:sp>
      <p:sp>
        <p:nvSpPr>
          <p:cNvPr id="27" name="AutoShape 27"/>
          <p:cNvSpPr/>
          <p:nvPr/>
        </p:nvSpPr>
        <p:spPr>
          <a:xfrm>
            <a:off x="590191" y="415758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一个拥有良好形象的企业的产品或服务往往更容易获得客户的认可和信任，从而增加客户回头率和企业市场份额。</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4933" r="1493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7" name="AutoShape 7"/>
          <p:cNvSpPr/>
          <p:nvPr/>
        </p:nvSpPr>
        <p:spPr>
          <a:xfrm>
            <a:off x="8901714" y="1917723"/>
            <a:ext cx="2084387" cy="616443"/>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提高客户回头率</a:t>
              </a:r>
            </a:p>
          </p:txBody>
        </p:sp>
      </p:grpSp>
      <p:sp>
        <p:nvSpPr>
          <p:cNvPr id="31" name="AutoShape 31"/>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客户回头率是衡量企业成功的重要指标之一，提高客户回头率有助于企业稳定发展，降低获客成本，提高盈利能力。</a:t>
            </a:r>
            <a:endParaRPr lang="en-US" sz="1100"/>
          </a:p>
        </p:txBody>
      </p:sp>
      <p:sp>
        <p:nvSpPr>
          <p:cNvPr id="32" name="AutoShape 32"/>
          <p:cNvSpPr/>
          <p:nvPr/>
        </p:nvSpPr>
        <p:spPr>
          <a:xfrm>
            <a:off x="8406414" y="2594489"/>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礼貌用语的使用可以让客户感受到企业的专业和贴心，从而更容易获得客户的信任和支持，提高客户回头率。</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solidFill>
                <a:latin typeface="Microsoft Yahei"/>
                <a:ea typeface="Microsoft Yahei"/>
                <a:cs typeface="Microsoft Yahei"/>
              </a:rPr>
              <a:t>售后客服常用礼貌用语</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46" r="1046"/>
          <a:stretch>
            <a:fillRect/>
          </a:stretch>
        </p:blipFill>
        <p:spPr>
          <a:xfrm>
            <a:off x="3466721" y="3854863"/>
            <a:ext cx="2566605" cy="2621472"/>
          </a:xfrm>
          <a:prstGeom prst="rect">
            <a:avLst/>
          </a:prstGeom>
        </p:spPr>
      </p:pic>
      <p:pic>
        <p:nvPicPr>
          <p:cNvPr id="3" name="Picture 3"/>
          <p:cNvPicPr>
            <a:picLocks noChangeAspect="1"/>
          </p:cNvPicPr>
          <p:nvPr/>
        </p:nvPicPr>
        <p:blipFill>
          <a:blip r:embed="rId3"/>
          <a:srcRect t="6458" b="6458"/>
          <a:stretch>
            <a:fillRect/>
          </a:stretch>
        </p:blipFill>
        <p:spPr>
          <a:xfrm>
            <a:off x="6221730" y="1144815"/>
            <a:ext cx="2495455" cy="2593557"/>
          </a:xfrm>
          <a:prstGeom prst="rect">
            <a:avLst/>
          </a:prstGeom>
        </p:spPr>
      </p:pic>
      <p:pic>
        <p:nvPicPr>
          <p:cNvPr id="4" name="Picture 4"/>
          <p:cNvPicPr>
            <a:picLocks noChangeAspect="1"/>
          </p:cNvPicPr>
          <p:nvPr/>
        </p:nvPicPr>
        <p:blipFill>
          <a:blip r:embed="rId4"/>
          <a:srcRect l="17475" r="17475"/>
          <a:stretch>
            <a:fillRect/>
          </a:stretch>
        </p:blipFill>
        <p:spPr>
          <a:xfrm>
            <a:off x="8842439" y="3854863"/>
            <a:ext cx="2558510" cy="2621472"/>
          </a:xfrm>
          <a:prstGeom prst="rect">
            <a:avLst/>
          </a:prstGeom>
        </p:spPr>
      </p:pic>
      <p:pic>
        <p:nvPicPr>
          <p:cNvPr id="5" name="Picture 5"/>
          <p:cNvPicPr>
            <a:picLocks noChangeAspect="1"/>
          </p:cNvPicPr>
          <p:nvPr/>
        </p:nvPicPr>
        <p:blipFill>
          <a:blip r:embed="rId5"/>
          <a:srcRect l="16997" r="16997"/>
          <a:stretch>
            <a:fillRect/>
          </a:stretch>
        </p:blipFill>
        <p:spPr>
          <a:xfrm>
            <a:off x="791051" y="1144815"/>
            <a:ext cx="2621496" cy="2647106"/>
          </a:xfrm>
          <a:prstGeom prst="rect">
            <a:avLst/>
          </a:prstGeom>
        </p:spPr>
      </p:pic>
      <p:grpSp>
        <p:nvGrpSpPr>
          <p:cNvPr id="6" name="Group 6"/>
          <p:cNvGrpSpPr/>
          <p:nvPr/>
        </p:nvGrpSpPr>
        <p:grpSpPr>
          <a:xfrm>
            <a:off x="791051" y="3854863"/>
            <a:ext cx="2621496" cy="2621472"/>
            <a:chOff x="791051" y="3854863"/>
            <a:chExt cx="2621496" cy="2621472"/>
          </a:xfrm>
        </p:grpSpPr>
        <p:sp>
          <p:nvSpPr>
            <p:cNvPr id="7" name="AutoShape 7"/>
            <p:cNvSpPr/>
            <p:nvPr/>
          </p:nvSpPr>
          <p:spPr>
            <a:xfrm>
              <a:off x="791051" y="3854863"/>
              <a:ext cx="2621496" cy="262147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sp>
        <p:nvSpPr>
          <p:cNvPr id="8" name="TextBox 8"/>
          <p:cNvSpPr txBox="1"/>
          <p:nvPr/>
        </p:nvSpPr>
        <p:spPr>
          <a:xfrm>
            <a:off x="1194244" y="4394835"/>
            <a:ext cx="1754505" cy="739140"/>
          </a:xfrm>
          <a:prstGeom prst="rect">
            <a:avLst/>
          </a:prstGeom>
        </p:spPr>
        <p:txBody>
          <a:bodyPr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400">
                <a:solidFill>
                  <a:srgbClr val="FFFFFF">
                    <a:alpha val="100000"/>
                  </a:srgbClr>
                </a:solidFill>
                <a:latin typeface="Microsoft Yahei"/>
                <a:ea typeface="Microsoft Yahei"/>
                <a:cs typeface="Microsoft Yahei"/>
              </a:rPr>
              <a:t>01</a:t>
            </a:r>
          </a:p>
        </p:txBody>
      </p:sp>
      <p:cxnSp>
        <p:nvCxnSpPr>
          <p:cNvPr id="9" name="Connector 9"/>
          <p:cNvCxnSpPr/>
          <p:nvPr/>
        </p:nvCxnSpPr>
        <p:spPr>
          <a:xfrm>
            <a:off x="5149911" y="4014126"/>
            <a:ext cx="951111" cy="0"/>
          </a:xfrm>
          <a:prstGeom prst="line">
            <a:avLst/>
          </a:prstGeom>
          <a:ln w="6350">
            <a:solidFill>
              <a:schemeClr val="lt1"/>
            </a:solidFill>
            <a:prstDash val="dash"/>
          </a:ln>
        </p:spPr>
        <p:style>
          <a:lnRef idx="0">
            <a:schemeClr val="lt1"/>
          </a:lnRef>
          <a:fillRef idx="1">
            <a:schemeClr val="lt1"/>
          </a:fillRef>
          <a:effectRef idx="0">
            <a:schemeClr val="lt1"/>
          </a:effectRef>
          <a:fontRef idx="minor">
            <a:schemeClr val="lt1"/>
          </a:fontRef>
        </p:style>
      </p:cxnSp>
      <p:grpSp>
        <p:nvGrpSpPr>
          <p:cNvPr id="10" name="Group 10"/>
          <p:cNvGrpSpPr/>
          <p:nvPr/>
        </p:nvGrpSpPr>
        <p:grpSpPr>
          <a:xfrm>
            <a:off x="8842439" y="1144815"/>
            <a:ext cx="2558510" cy="2593557"/>
            <a:chOff x="8842439" y="1144815"/>
            <a:chExt cx="2558510" cy="2593557"/>
          </a:xfrm>
        </p:grpSpPr>
        <p:sp>
          <p:nvSpPr>
            <p:cNvPr id="11" name="AutoShape 11"/>
            <p:cNvSpPr/>
            <p:nvPr/>
          </p:nvSpPr>
          <p:spPr>
            <a:xfrm>
              <a:off x="8842439" y="1144815"/>
              <a:ext cx="2558510" cy="2593557"/>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sp>
        <p:nvSpPr>
          <p:cNvPr id="12" name="TextBox 12"/>
          <p:cNvSpPr txBox="1"/>
          <p:nvPr/>
        </p:nvSpPr>
        <p:spPr>
          <a:xfrm>
            <a:off x="9245632" y="1719834"/>
            <a:ext cx="1754505" cy="739140"/>
          </a:xfrm>
          <a:prstGeom prst="rect">
            <a:avLst/>
          </a:prstGeom>
        </p:spPr>
        <p:txBody>
          <a:bodyPr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400">
                <a:solidFill>
                  <a:srgbClr val="FFFFFF">
                    <a:alpha val="100000"/>
                  </a:srgbClr>
                </a:solidFill>
                <a:latin typeface="Microsoft Yahei"/>
                <a:ea typeface="Microsoft Yahei"/>
                <a:cs typeface="Microsoft Yahei"/>
              </a:rPr>
              <a:t>02</a:t>
            </a:r>
          </a:p>
        </p:txBody>
      </p:sp>
      <p:cxnSp>
        <p:nvCxnSpPr>
          <p:cNvPr id="13" name="Connector 13"/>
          <p:cNvCxnSpPr/>
          <p:nvPr/>
        </p:nvCxnSpPr>
        <p:spPr>
          <a:xfrm>
            <a:off x="5149911" y="4014126"/>
            <a:ext cx="951111" cy="0"/>
          </a:xfrm>
          <a:prstGeom prst="line">
            <a:avLst/>
          </a:prstGeom>
          <a:ln w="6350">
            <a:solidFill>
              <a:schemeClr val="lt1"/>
            </a:solidFill>
            <a:prstDash val="dash"/>
          </a:ln>
        </p:spPr>
        <p:style>
          <a:lnRef idx="0">
            <a:schemeClr val="lt1"/>
          </a:lnRef>
          <a:fillRef idx="1">
            <a:schemeClr val="lt1"/>
          </a:fillRef>
          <a:effectRef idx="0">
            <a:schemeClr val="lt1"/>
          </a:effectRef>
          <a:fontRef idx="minor">
            <a:schemeClr val="lt1"/>
          </a:fontRef>
        </p:style>
      </p:cxnSp>
      <p:grpSp>
        <p:nvGrpSpPr>
          <p:cNvPr id="14" name="Group 14"/>
          <p:cNvGrpSpPr/>
          <p:nvPr/>
        </p:nvGrpSpPr>
        <p:grpSpPr>
          <a:xfrm>
            <a:off x="3521636" y="1144815"/>
            <a:ext cx="2511690" cy="2593557"/>
            <a:chOff x="3521636" y="1144815"/>
            <a:chExt cx="2511690" cy="2593557"/>
          </a:xfrm>
        </p:grpSpPr>
        <p:sp>
          <p:nvSpPr>
            <p:cNvPr id="15" name="AutoShape 15"/>
            <p:cNvSpPr/>
            <p:nvPr/>
          </p:nvSpPr>
          <p:spPr>
            <a:xfrm>
              <a:off x="3521636" y="1144815"/>
              <a:ext cx="2511690" cy="2593557"/>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sp>
        <p:nvSpPr>
          <p:cNvPr id="16" name="Freeform 16"/>
          <p:cNvSpPr/>
          <p:nvPr/>
        </p:nvSpPr>
        <p:spPr>
          <a:xfrm>
            <a:off x="4270010" y="1499797"/>
            <a:ext cx="968121" cy="1047340"/>
          </a:xfrm>
          <a:custGeom>
            <a:rect l="l" t="t" r="r" b="b"/>
            <a:pathLst>
              <a:path w="312" h="303">
                <a:moveTo>
                  <a:pt x="244" y="0"/>
                </a:moveTo>
                <a:cubicBezTo>
                  <a:pt x="231" y="0"/>
                  <a:pt x="219" y="4"/>
                  <a:pt x="209" y="12"/>
                </a:cubicBezTo>
                <a:cubicBezTo>
                  <a:pt x="197" y="22"/>
                  <a:pt x="185" y="34"/>
                  <a:pt x="181" y="49"/>
                </a:cubicBezTo>
                <a:cubicBezTo>
                  <a:pt x="175" y="72"/>
                  <a:pt x="184" y="94"/>
                  <a:pt x="198" y="112"/>
                </a:cubicBezTo>
                <a:cubicBezTo>
                  <a:pt x="197" y="112"/>
                  <a:pt x="196" y="112"/>
                  <a:pt x="195" y="112"/>
                </a:cubicBezTo>
                <a:cubicBezTo>
                  <a:pt x="185" y="112"/>
                  <a:pt x="181" y="101"/>
                  <a:pt x="177" y="92"/>
                </a:cubicBezTo>
                <a:cubicBezTo>
                  <a:pt x="148" y="120"/>
                  <a:pt x="121" y="150"/>
                  <a:pt x="92" y="177"/>
                </a:cubicBezTo>
                <a:cubicBezTo>
                  <a:pt x="85" y="175"/>
                  <a:pt x="78" y="174"/>
                  <a:pt x="71" y="174"/>
                </a:cubicBezTo>
                <a:cubicBezTo>
                  <a:pt x="55" y="174"/>
                  <a:pt x="39" y="180"/>
                  <a:pt x="29" y="192"/>
                </a:cubicBezTo>
                <a:cubicBezTo>
                  <a:pt x="11" y="207"/>
                  <a:pt x="0" y="232"/>
                  <a:pt x="7" y="255"/>
                </a:cubicBezTo>
                <a:cubicBezTo>
                  <a:pt x="9" y="258"/>
                  <a:pt x="9" y="266"/>
                  <a:pt x="14" y="266"/>
                </a:cubicBezTo>
                <a:cubicBezTo>
                  <a:pt x="14" y="266"/>
                  <a:pt x="14" y="266"/>
                  <a:pt x="14" y="266"/>
                </a:cubicBezTo>
                <a:cubicBezTo>
                  <a:pt x="28" y="254"/>
                  <a:pt x="40" y="240"/>
                  <a:pt x="53" y="228"/>
                </a:cubicBezTo>
                <a:cubicBezTo>
                  <a:pt x="62" y="236"/>
                  <a:pt x="71" y="246"/>
                  <a:pt x="80" y="255"/>
                </a:cubicBezTo>
                <a:cubicBezTo>
                  <a:pt x="67" y="269"/>
                  <a:pt x="53" y="282"/>
                  <a:pt x="40" y="296"/>
                </a:cubicBezTo>
                <a:cubicBezTo>
                  <a:pt x="49" y="300"/>
                  <a:pt x="60" y="303"/>
                  <a:pt x="70" y="303"/>
                </a:cubicBezTo>
                <a:cubicBezTo>
                  <a:pt x="81" y="303"/>
                  <a:pt x="91" y="300"/>
                  <a:pt x="100" y="295"/>
                </a:cubicBezTo>
                <a:cubicBezTo>
                  <a:pt x="117" y="282"/>
                  <a:pt x="133" y="265"/>
                  <a:pt x="134" y="244"/>
                </a:cubicBezTo>
                <a:cubicBezTo>
                  <a:pt x="137" y="224"/>
                  <a:pt x="127" y="206"/>
                  <a:pt x="116" y="191"/>
                </a:cubicBezTo>
                <a:cubicBezTo>
                  <a:pt x="117" y="190"/>
                  <a:pt x="117" y="190"/>
                  <a:pt x="118" y="190"/>
                </a:cubicBezTo>
                <a:cubicBezTo>
                  <a:pt x="128" y="190"/>
                  <a:pt x="133" y="202"/>
                  <a:pt x="138" y="209"/>
                </a:cubicBezTo>
                <a:cubicBezTo>
                  <a:pt x="166" y="182"/>
                  <a:pt x="194" y="153"/>
                  <a:pt x="222" y="126"/>
                </a:cubicBezTo>
                <a:cubicBezTo>
                  <a:pt x="230" y="127"/>
                  <a:pt x="237" y="129"/>
                  <a:pt x="245" y="129"/>
                </a:cubicBezTo>
                <a:cubicBezTo>
                  <a:pt x="249" y="129"/>
                  <a:pt x="252" y="128"/>
                  <a:pt x="256" y="127"/>
                </a:cubicBezTo>
                <a:cubicBezTo>
                  <a:pt x="274" y="125"/>
                  <a:pt x="286" y="110"/>
                  <a:pt x="298" y="97"/>
                </a:cubicBezTo>
                <a:cubicBezTo>
                  <a:pt x="312" y="79"/>
                  <a:pt x="311" y="54"/>
                  <a:pt x="302" y="34"/>
                </a:cubicBezTo>
                <a:cubicBezTo>
                  <a:pt x="287" y="47"/>
                  <a:pt x="274" y="62"/>
                  <a:pt x="260" y="75"/>
                </a:cubicBezTo>
                <a:cubicBezTo>
                  <a:pt x="251" y="66"/>
                  <a:pt x="242" y="57"/>
                  <a:pt x="234" y="48"/>
                </a:cubicBezTo>
                <a:cubicBezTo>
                  <a:pt x="247" y="34"/>
                  <a:pt x="261" y="20"/>
                  <a:pt x="274" y="7"/>
                </a:cubicBezTo>
                <a:cubicBezTo>
                  <a:pt x="265" y="2"/>
                  <a:pt x="255" y="0"/>
                  <a:pt x="244"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3616000" y="2615731"/>
            <a:ext cx="2245023" cy="100698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rgbClr val="FFFFFF"/>
                </a:solidFill>
                <a:latin typeface="Microsoft Yahei"/>
                <a:ea typeface="Microsoft Yahei"/>
                <a:cs typeface="Microsoft Yahei"/>
              </a:rPr>
              <a:t>表达欢迎和热情</a:t>
            </a:r>
            <a:endParaRPr lang="en-US" sz="1100"/>
          </a:p>
        </p:txBody>
      </p:sp>
      <p:grpSp>
        <p:nvGrpSpPr>
          <p:cNvPr id="18" name="Group 18"/>
          <p:cNvGrpSpPr/>
          <p:nvPr/>
        </p:nvGrpSpPr>
        <p:grpSpPr>
          <a:xfrm>
            <a:off x="6158675" y="3854863"/>
            <a:ext cx="2558510" cy="2621472"/>
            <a:chOff x="6158675" y="3854863"/>
            <a:chExt cx="2558510" cy="2621472"/>
          </a:xfrm>
        </p:grpSpPr>
        <p:sp>
          <p:nvSpPr>
            <p:cNvPr id="19" name="AutoShape 19"/>
            <p:cNvSpPr/>
            <p:nvPr/>
          </p:nvSpPr>
          <p:spPr>
            <a:xfrm>
              <a:off x="6158675" y="3854863"/>
              <a:ext cx="2558510" cy="262147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20" name="Group 20"/>
          <p:cNvGrpSpPr/>
          <p:nvPr/>
        </p:nvGrpSpPr>
        <p:grpSpPr>
          <a:xfrm>
            <a:off x="6906577" y="4324921"/>
            <a:ext cx="1062610" cy="887826"/>
            <a:chOff x="6906577" y="4324921"/>
            <a:chExt cx="1062610" cy="887826"/>
          </a:xfrm>
        </p:grpSpPr>
        <p:sp>
          <p:nvSpPr>
            <p:cNvPr id="21" name="Freeform 21"/>
            <p:cNvSpPr/>
            <p:nvPr/>
          </p:nvSpPr>
          <p:spPr>
            <a:xfrm>
              <a:off x="6906577" y="4602766"/>
              <a:ext cx="832294" cy="609981"/>
            </a:xfrm>
            <a:custGeom>
              <a:rect l="l" t="t" r="r" b="b"/>
              <a:pathLst>
                <a:path w="4433135" h="3249065">
                  <a:moveTo>
                    <a:pt x="1383752" y="867104"/>
                  </a:moveTo>
                  <a:cubicBezTo>
                    <a:pt x="1340842" y="867128"/>
                    <a:pt x="1298245" y="867404"/>
                    <a:pt x="1258108" y="868142"/>
                  </a:cubicBezTo>
                  <a:cubicBezTo>
                    <a:pt x="1226200" y="868728"/>
                    <a:pt x="1200798" y="897345"/>
                    <a:pt x="1210263" y="944893"/>
                  </a:cubicBezTo>
                  <a:cubicBezTo>
                    <a:pt x="1255501" y="1172141"/>
                    <a:pt x="1399244" y="1917234"/>
                    <a:pt x="1459057" y="2196531"/>
                  </a:cubicBezTo>
                  <a:cubicBezTo>
                    <a:pt x="1517533" y="2469589"/>
                    <a:pt x="1583985" y="2577827"/>
                    <a:pt x="1733368" y="2583239"/>
                  </a:cubicBezTo>
                  <a:cubicBezTo>
                    <a:pt x="1882751" y="2588652"/>
                    <a:pt x="1965151" y="2586683"/>
                    <a:pt x="2049146" y="2583239"/>
                  </a:cubicBezTo>
                  <a:cubicBezTo>
                    <a:pt x="2114849" y="2580546"/>
                    <a:pt x="2126761" y="2578319"/>
                    <a:pt x="2103371" y="2456304"/>
                  </a:cubicBezTo>
                  <a:cubicBezTo>
                    <a:pt x="2054855" y="2203216"/>
                    <a:pt x="1887410" y="1326877"/>
                    <a:pt x="1832248" y="1054116"/>
                  </a:cubicBezTo>
                  <a:cubicBezTo>
                    <a:pt x="1820648" y="996757"/>
                    <a:pt x="1822680" y="866667"/>
                    <a:pt x="1720610" y="868142"/>
                  </a:cubicBezTo>
                  <a:cubicBezTo>
                    <a:pt x="1669576" y="868880"/>
                    <a:pt x="1594087" y="868142"/>
                    <a:pt x="1511289" y="867589"/>
                  </a:cubicBezTo>
                  <a:cubicBezTo>
                    <a:pt x="1469890" y="867313"/>
                    <a:pt x="1426663" y="867082"/>
                    <a:pt x="1383752" y="867104"/>
                  </a:cubicBezTo>
                  <a:close/>
                  <a:moveTo>
                    <a:pt x="146071" y="0"/>
                  </a:moveTo>
                  <a:lnTo>
                    <a:pt x="882914" y="0"/>
                  </a:lnTo>
                  <a:lnTo>
                    <a:pt x="880954" y="74488"/>
                  </a:lnTo>
                  <a:cubicBezTo>
                    <a:pt x="891949" y="230061"/>
                    <a:pt x="977510" y="377571"/>
                    <a:pt x="1122741" y="461420"/>
                  </a:cubicBezTo>
                  <a:cubicBezTo>
                    <a:pt x="1355110" y="595579"/>
                    <a:pt x="1652240" y="515962"/>
                    <a:pt x="1786399" y="283593"/>
                  </a:cubicBezTo>
                  <a:lnTo>
                    <a:pt x="1950131" y="0"/>
                  </a:lnTo>
                  <a:lnTo>
                    <a:pt x="2992123" y="0"/>
                  </a:lnTo>
                  <a:lnTo>
                    <a:pt x="2975391" y="34734"/>
                  </a:lnTo>
                  <a:cubicBezTo>
                    <a:pt x="2896672" y="220847"/>
                    <a:pt x="2853142" y="425466"/>
                    <a:pt x="2853142" y="640253"/>
                  </a:cubicBezTo>
                  <a:cubicBezTo>
                    <a:pt x="2853142" y="693950"/>
                    <a:pt x="2855863" y="747011"/>
                    <a:pt x="2861174" y="799307"/>
                  </a:cubicBezTo>
                  <a:lnTo>
                    <a:pt x="2870542" y="860687"/>
                  </a:lnTo>
                  <a:lnTo>
                    <a:pt x="2849298" y="859746"/>
                  </a:lnTo>
                  <a:cubicBezTo>
                    <a:pt x="2785069" y="857540"/>
                    <a:pt x="2699546" y="856201"/>
                    <a:pt x="2617108" y="855875"/>
                  </a:cubicBezTo>
                  <a:cubicBezTo>
                    <a:pt x="2580470" y="855730"/>
                    <a:pt x="2544440" y="855786"/>
                    <a:pt x="2511161" y="856055"/>
                  </a:cubicBezTo>
                  <a:cubicBezTo>
                    <a:pt x="2466789" y="856415"/>
                    <a:pt x="2427307" y="857152"/>
                    <a:pt x="2397787" y="858300"/>
                  </a:cubicBezTo>
                  <a:cubicBezTo>
                    <a:pt x="2279708" y="862892"/>
                    <a:pt x="2261098" y="953733"/>
                    <a:pt x="2267900" y="1007867"/>
                  </a:cubicBezTo>
                  <a:cubicBezTo>
                    <a:pt x="2330617" y="1506995"/>
                    <a:pt x="2441738" y="2400541"/>
                    <a:pt x="2452890" y="2491724"/>
                  </a:cubicBezTo>
                  <a:cubicBezTo>
                    <a:pt x="2464042" y="2582907"/>
                    <a:pt x="2468634" y="2577660"/>
                    <a:pt x="2523737" y="2594059"/>
                  </a:cubicBezTo>
                  <a:lnTo>
                    <a:pt x="2783511" y="2590123"/>
                  </a:lnTo>
                  <a:cubicBezTo>
                    <a:pt x="2840561" y="2589259"/>
                    <a:pt x="2834023" y="2573068"/>
                    <a:pt x="2846486" y="2479916"/>
                  </a:cubicBezTo>
                  <a:cubicBezTo>
                    <a:pt x="2855055" y="2415875"/>
                    <a:pt x="2930735" y="1783074"/>
                    <a:pt x="2980514" y="1369603"/>
                  </a:cubicBezTo>
                  <a:lnTo>
                    <a:pt x="2991426" y="1279059"/>
                  </a:lnTo>
                  <a:lnTo>
                    <a:pt x="3040898" y="1381756"/>
                  </a:lnTo>
                  <a:cubicBezTo>
                    <a:pt x="3112742" y="1514009"/>
                    <a:pt x="3203207" y="1634678"/>
                    <a:pt x="3308774" y="1740245"/>
                  </a:cubicBezTo>
                  <a:lnTo>
                    <a:pt x="3336412" y="1765365"/>
                  </a:lnTo>
                  <a:lnTo>
                    <a:pt x="3296438" y="1973342"/>
                  </a:lnTo>
                  <a:cubicBezTo>
                    <a:pt x="3256989" y="2178844"/>
                    <a:pt x="3222071" y="2361396"/>
                    <a:pt x="3203877" y="2456304"/>
                  </a:cubicBezTo>
                  <a:cubicBezTo>
                    <a:pt x="3180486" y="2578319"/>
                    <a:pt x="3192398" y="2580546"/>
                    <a:pt x="3258102" y="2583239"/>
                  </a:cubicBezTo>
                  <a:cubicBezTo>
                    <a:pt x="3342096" y="2586683"/>
                    <a:pt x="3424497" y="2588652"/>
                    <a:pt x="3573880" y="2583239"/>
                  </a:cubicBezTo>
                  <a:cubicBezTo>
                    <a:pt x="3723264" y="2577827"/>
                    <a:pt x="3789714" y="2469589"/>
                    <a:pt x="3848192" y="2196531"/>
                  </a:cubicBezTo>
                  <a:cubicBezTo>
                    <a:pt x="3851930" y="2179075"/>
                    <a:pt x="3855996" y="2159800"/>
                    <a:pt x="3860345" y="2138945"/>
                  </a:cubicBezTo>
                  <a:lnTo>
                    <a:pt x="3868876" y="2097649"/>
                  </a:lnTo>
                  <a:lnTo>
                    <a:pt x="3946171" y="2125939"/>
                  </a:lnTo>
                  <a:cubicBezTo>
                    <a:pt x="4092305" y="2171392"/>
                    <a:pt x="4247676" y="2195877"/>
                    <a:pt x="4408766" y="2195877"/>
                  </a:cubicBezTo>
                  <a:lnTo>
                    <a:pt x="4433135" y="2194647"/>
                  </a:lnTo>
                  <a:lnTo>
                    <a:pt x="4229977" y="2999465"/>
                  </a:lnTo>
                  <a:cubicBezTo>
                    <a:pt x="4192585" y="3135255"/>
                    <a:pt x="4084504" y="3248248"/>
                    <a:pt x="3976107" y="3247430"/>
                  </a:cubicBezTo>
                  <a:cubicBezTo>
                    <a:pt x="3103632" y="3240841"/>
                    <a:pt x="1474260" y="3253335"/>
                    <a:pt x="1337046" y="3247430"/>
                  </a:cubicBezTo>
                  <a:cubicBezTo>
                    <a:pt x="1199831" y="3241526"/>
                    <a:pt x="1075123" y="3182143"/>
                    <a:pt x="1035944" y="3023080"/>
                  </a:cubicBezTo>
                  <a:cubicBezTo>
                    <a:pt x="943259" y="2646780"/>
                    <a:pt x="638350" y="1461446"/>
                    <a:pt x="507540" y="904676"/>
                  </a:cubicBezTo>
                  <a:lnTo>
                    <a:pt x="501007" y="876408"/>
                  </a:lnTo>
                  <a:lnTo>
                    <a:pt x="146071" y="876408"/>
                  </a:lnTo>
                  <a:cubicBezTo>
                    <a:pt x="65398" y="876408"/>
                    <a:pt x="0" y="811010"/>
                    <a:pt x="0" y="730337"/>
                  </a:cubicBezTo>
                  <a:lnTo>
                    <a:pt x="0" y="146071"/>
                  </a:lnTo>
                  <a:cubicBezTo>
                    <a:pt x="0" y="65398"/>
                    <a:pt x="65398" y="0"/>
                    <a:pt x="14607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rot="18000000">
              <a:off x="7035165" y="4412837"/>
              <a:ext cx="403955" cy="124778"/>
            </a:xfrm>
            <a:prstGeom prst="roundRect">
              <a:avLst>
                <a:gd name="adj" fmla="val 50000"/>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3600000" flipH="1">
              <a:off x="7446073" y="4324921"/>
              <a:ext cx="200978" cy="124778"/>
            </a:xfrm>
            <a:custGeom>
              <a:rect l="l" t="t" r="r" b="b"/>
              <a:pathLst>
                <a:path w="1070472" h="664814">
                  <a:moveTo>
                    <a:pt x="1013702" y="146555"/>
                  </a:moveTo>
                  <a:cubicBezTo>
                    <a:pt x="953966" y="58134"/>
                    <a:pt x="852804" y="0"/>
                    <a:pt x="738065" y="0"/>
                  </a:cubicBezTo>
                  <a:lnTo>
                    <a:pt x="0" y="0"/>
                  </a:lnTo>
                  <a:lnTo>
                    <a:pt x="4980" y="17857"/>
                  </a:lnTo>
                  <a:cubicBezTo>
                    <a:pt x="49918" y="216899"/>
                    <a:pt x="54365" y="420356"/>
                    <a:pt x="21373" y="616834"/>
                  </a:cubicBezTo>
                  <a:lnTo>
                    <a:pt x="10941" y="664814"/>
                  </a:lnTo>
                  <a:lnTo>
                    <a:pt x="738065" y="664814"/>
                  </a:lnTo>
                  <a:cubicBezTo>
                    <a:pt x="921648" y="664814"/>
                    <a:pt x="1070472" y="515990"/>
                    <a:pt x="1070472" y="332407"/>
                  </a:cubicBezTo>
                  <a:cubicBezTo>
                    <a:pt x="1070472" y="263563"/>
                    <a:pt x="1049544" y="199608"/>
                    <a:pt x="1013702" y="14655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499509" y="4488180"/>
              <a:ext cx="469678" cy="469678"/>
            </a:xfrm>
            <a:custGeom>
              <a:rect l="l" t="t" r="r" b="b"/>
              <a:pathLst>
                <a:path w="2501616" h="2501616">
                  <a:moveTo>
                    <a:pt x="1250808" y="432015"/>
                  </a:moveTo>
                  <a:cubicBezTo>
                    <a:pt x="1142318" y="432015"/>
                    <a:pt x="1054370" y="519963"/>
                    <a:pt x="1054370" y="628453"/>
                  </a:cubicBezTo>
                  <a:lnTo>
                    <a:pt x="1054370" y="1086456"/>
                  </a:lnTo>
                  <a:lnTo>
                    <a:pt x="628453" y="1086456"/>
                  </a:lnTo>
                  <a:cubicBezTo>
                    <a:pt x="519963" y="1086456"/>
                    <a:pt x="432015" y="1174404"/>
                    <a:pt x="432015" y="1282894"/>
                  </a:cubicBezTo>
                  <a:cubicBezTo>
                    <a:pt x="432015" y="1391384"/>
                    <a:pt x="519963" y="1479332"/>
                    <a:pt x="628453" y="1479332"/>
                  </a:cubicBezTo>
                  <a:lnTo>
                    <a:pt x="1054370" y="1479332"/>
                  </a:lnTo>
                  <a:lnTo>
                    <a:pt x="1054370" y="1873163"/>
                  </a:lnTo>
                  <a:cubicBezTo>
                    <a:pt x="1054370" y="1981653"/>
                    <a:pt x="1142318" y="2069601"/>
                    <a:pt x="1250808" y="2069601"/>
                  </a:cubicBezTo>
                  <a:cubicBezTo>
                    <a:pt x="1359298" y="2069601"/>
                    <a:pt x="1447246" y="1981653"/>
                    <a:pt x="1447246" y="1873163"/>
                  </a:cubicBezTo>
                  <a:lnTo>
                    <a:pt x="1447246" y="1479332"/>
                  </a:lnTo>
                  <a:lnTo>
                    <a:pt x="1873163" y="1479332"/>
                  </a:lnTo>
                  <a:cubicBezTo>
                    <a:pt x="1981653" y="1479332"/>
                    <a:pt x="2069601" y="1391384"/>
                    <a:pt x="2069601" y="1282894"/>
                  </a:cubicBezTo>
                  <a:cubicBezTo>
                    <a:pt x="2069601" y="1174404"/>
                    <a:pt x="1981653" y="1086456"/>
                    <a:pt x="1873163" y="1086456"/>
                  </a:cubicBezTo>
                  <a:lnTo>
                    <a:pt x="1447246" y="1086456"/>
                  </a:lnTo>
                  <a:lnTo>
                    <a:pt x="1447246" y="628453"/>
                  </a:lnTo>
                  <a:cubicBezTo>
                    <a:pt x="1447246" y="519963"/>
                    <a:pt x="1359298" y="432015"/>
                    <a:pt x="1250808" y="432015"/>
                  </a:cubicBezTo>
                  <a:close/>
                  <a:moveTo>
                    <a:pt x="1250808" y="0"/>
                  </a:moveTo>
                  <a:cubicBezTo>
                    <a:pt x="1941610" y="0"/>
                    <a:pt x="2501616" y="560006"/>
                    <a:pt x="2501616" y="1250808"/>
                  </a:cubicBezTo>
                  <a:cubicBezTo>
                    <a:pt x="2501616" y="1941610"/>
                    <a:pt x="1941610" y="2501616"/>
                    <a:pt x="1250808" y="2501616"/>
                  </a:cubicBezTo>
                  <a:cubicBezTo>
                    <a:pt x="560006" y="2501616"/>
                    <a:pt x="0" y="1941610"/>
                    <a:pt x="0" y="1250808"/>
                  </a:cubicBezTo>
                  <a:cubicBezTo>
                    <a:pt x="0" y="560006"/>
                    <a:pt x="560006" y="0"/>
                    <a:pt x="125080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 name="Group 25"/>
          <p:cNvGrpSpPr/>
          <p:nvPr/>
        </p:nvGrpSpPr>
        <p:grpSpPr>
          <a:xfrm>
            <a:off x="6221730" y="5263039"/>
            <a:ext cx="2432304" cy="886682"/>
            <a:chOff x="6221730" y="5263039"/>
            <a:chExt cx="2432304" cy="886682"/>
          </a:xfrm>
        </p:grpSpPr>
        <p:sp>
          <p:nvSpPr>
            <p:cNvPr id="26" name="AutoShape 26"/>
            <p:cNvSpPr/>
            <p:nvPr/>
          </p:nvSpPr>
          <p:spPr>
            <a:xfrm>
              <a:off x="6221730" y="5263039"/>
              <a:ext cx="2432304" cy="88668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rgbClr val="FFFFFF"/>
                  </a:solidFill>
                  <a:latin typeface="Microsoft Yahei"/>
                  <a:ea typeface="Microsoft Yahei"/>
                  <a:cs typeface="Microsoft Yahei"/>
                </a:rPr>
                <a:t>您好，欢迎来到我们的客服中心，有什么可以帮助您的吗？</a:t>
              </a:r>
              <a:endParaRPr lang="en-US" sz="1100"/>
            </a:p>
          </p:txBody>
        </p:sp>
      </p:grpSp>
      <p:sp>
        <p:nvSpPr>
          <p:cNvPr id="27" name="TextBox 27"/>
          <p:cNvSpPr txBox="1"/>
          <p:nvPr/>
        </p:nvSpPr>
        <p:spPr>
          <a:xfrm>
            <a:off x="791051" y="5326124"/>
            <a:ext cx="255460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solidFill>
                <a:latin typeface="Microsoft Yahei"/>
                <a:ea typeface="Microsoft Yahei"/>
                <a:cs typeface="Microsoft Yahei"/>
              </a:rPr>
              <a:t>总结词</a:t>
            </a:r>
          </a:p>
        </p:txBody>
      </p:sp>
      <p:cxnSp>
        <p:nvCxnSpPr>
          <p:cNvPr id="28" name="Connector 28"/>
          <p:cNvCxnSpPr/>
          <p:nvPr/>
        </p:nvCxnSpPr>
        <p:spPr>
          <a:xfrm>
            <a:off x="1194244" y="5191125"/>
            <a:ext cx="1754505" cy="0"/>
          </a:xfrm>
          <a:prstGeom prst="line">
            <a:avLst/>
          </a:prstGeom>
          <a:ln w="19050">
            <a:solidFill>
              <a:srgbClr val="FFFFFF">
                <a:alpha val="100000"/>
              </a:srgbClr>
            </a:solidFill>
            <a:prstDash val="dash"/>
            <a:tailEnd type="triangle" w="lg" len="lg"/>
          </a:ln>
        </p:spPr>
      </p:cxnSp>
      <p:sp>
        <p:nvSpPr>
          <p:cNvPr id="29" name="TextBox 29"/>
          <p:cNvSpPr txBox="1"/>
          <p:nvPr/>
        </p:nvSpPr>
        <p:spPr>
          <a:xfrm>
            <a:off x="8842439" y="2682135"/>
            <a:ext cx="255460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solidFill>
                <a:latin typeface="Microsoft Yahei"/>
                <a:ea typeface="Microsoft Yahei"/>
                <a:cs typeface="Microsoft Yahei"/>
              </a:rPr>
              <a:t>详细描述</a:t>
            </a:r>
          </a:p>
        </p:txBody>
      </p:sp>
      <p:cxnSp>
        <p:nvCxnSpPr>
          <p:cNvPr id="30" name="Connector 30"/>
          <p:cNvCxnSpPr/>
          <p:nvPr/>
        </p:nvCxnSpPr>
        <p:spPr>
          <a:xfrm>
            <a:off x="9245632" y="2547137"/>
            <a:ext cx="1754505" cy="0"/>
          </a:xfrm>
          <a:prstGeom prst="line">
            <a:avLst/>
          </a:prstGeom>
          <a:ln w="19050">
            <a:solidFill>
              <a:srgbClr val="FFFFFF">
                <a:alpha val="100000"/>
              </a:srgbClr>
            </a:solidFill>
            <a:prstDash val="dash"/>
            <a:tailEnd type="triangle" w="lg" len="lg"/>
          </a:ln>
        </p:spPr>
      </p:cxnSp>
      <p:grpSp>
        <p:nvGrpSpPr>
          <p:cNvPr id="31" name="Group 31"/>
          <p:cNvGrpSpPr/>
          <p:nvPr/>
        </p:nvGrpSpPr>
        <p:grpSpPr>
          <a:xfrm>
            <a:off x="454963" y="93878"/>
            <a:ext cx="10641129" cy="914400"/>
            <a:chOff x="454963" y="93878"/>
            <a:chExt cx="10641129" cy="914400"/>
          </a:xfrm>
        </p:grpSpPr>
        <p:sp>
          <p:nvSpPr>
            <p:cNvPr id="32" name="AutoShape 3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3" name="AutoShape 3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4" name="AutoShape 3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5" name="AutoShape 3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6" name="AutoShape 3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7" name="AutoShape 3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8" name="AutoShape 3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9" name="AutoShape 3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0" name="AutoShape 4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1" name="AutoShape 4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2" name="AutoShape 4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3" name="AutoShape 4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4" name="AutoShape 4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5" name="AutoShape 4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6" name="AutoShape 4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7" name="AutoShape 4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8" name="AutoShape 4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9" name="AutoShape 4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50" name="AutoShape 5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51" name="AutoShape 5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52" name="TextBox 5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欢迎语</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8" name="AutoShape 8"/>
            <p:cNvSpPr/>
            <p:nvPr/>
          </p:nvSpPr>
          <p:spPr>
            <a:xfrm rot="457219">
              <a:off x="854583" y="1877473"/>
              <a:ext cx="98393" cy="543877"/>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9" name="AutoShape 9"/>
            <p:cNvSpPr/>
            <p:nvPr/>
          </p:nvSpPr>
          <p:spPr>
            <a:xfrm rot="21142780" flipH="1">
              <a:off x="1319403" y="1877473"/>
              <a:ext cx="98393" cy="54883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0" name="AutoShape 10"/>
            <p:cNvSpPr/>
            <p:nvPr/>
          </p:nvSpPr>
          <p:spPr>
            <a:xfrm rot="21437230" flipH="1">
              <a:off x="1168241" y="2264378"/>
              <a:ext cx="156686" cy="866394"/>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1" name="AutoShape 11"/>
            <p:cNvSpPr/>
            <p:nvPr/>
          </p:nvSpPr>
          <p:spPr>
            <a:xfrm rot="162769">
              <a:off x="943356" y="2264378"/>
              <a:ext cx="156686" cy="866394"/>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4" name="Group 4"/>
          <p:cNvGrpSpPr/>
          <p:nvPr/>
        </p:nvGrpSpPr>
        <p:grpSpPr>
          <a:xfrm>
            <a:off x="874776" y="1448943"/>
            <a:ext cx="514445" cy="580739"/>
            <a:chOff x="874776" y="1448943"/>
            <a:chExt cx="514445" cy="580739"/>
          </a:xfrm>
        </p:grpSpPr>
        <p:sp>
          <p:nvSpPr>
            <p:cNvPr id="5" name="Freeform 5"/>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6" name="Freeform 6"/>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7" name="Freeform 7"/>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9" name="Freeform 19"/>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16" name="Group 16"/>
          <p:cNvGrpSpPr/>
          <p:nvPr/>
        </p:nvGrpSpPr>
        <p:grpSpPr>
          <a:xfrm>
            <a:off x="6922580" y="2267521"/>
            <a:ext cx="372522" cy="866394"/>
            <a:chOff x="6922580" y="2267521"/>
            <a:chExt cx="372522" cy="866394"/>
          </a:xfrm>
        </p:grpSpPr>
        <p:sp>
          <p:nvSpPr>
            <p:cNvPr id="17" name="AutoShape 17"/>
            <p:cNvSpPr/>
            <p:nvPr/>
          </p:nvSpPr>
          <p:spPr>
            <a:xfrm rot="21437230" flipH="1">
              <a:off x="7138416" y="2267521"/>
              <a:ext cx="156686" cy="866394"/>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8" name="AutoShape 18"/>
            <p:cNvSpPr/>
            <p:nvPr/>
          </p:nvSpPr>
          <p:spPr>
            <a:xfrm rot="162769">
              <a:off x="6922580" y="2267521"/>
              <a:ext cx="156686" cy="866394"/>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总结词</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详细描述</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2" name="AutoShape 32"/>
            <p:cNvSpPr/>
            <p:nvPr/>
          </p:nvSpPr>
          <p:spPr>
            <a:xfrm rot="457219">
              <a:off x="854583" y="3639788"/>
              <a:ext cx="43339" cy="23984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3" name="AutoShape 33"/>
            <p:cNvSpPr/>
            <p:nvPr/>
          </p:nvSpPr>
          <p:spPr>
            <a:xfrm rot="21142780" flipH="1">
              <a:off x="1059561" y="3639788"/>
              <a:ext cx="43339" cy="24203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4" name="AutoShape 34"/>
            <p:cNvSpPr/>
            <p:nvPr/>
          </p:nvSpPr>
          <p:spPr>
            <a:xfrm rot="21437230" flipH="1">
              <a:off x="992886" y="3810381"/>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5" name="AutoShape 35"/>
            <p:cNvSpPr/>
            <p:nvPr/>
          </p:nvSpPr>
          <p:spPr>
            <a:xfrm rot="162769">
              <a:off x="893731" y="3810381"/>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28" name="Group 28"/>
          <p:cNvGrpSpPr/>
          <p:nvPr/>
        </p:nvGrpSpPr>
        <p:grpSpPr>
          <a:xfrm>
            <a:off x="863537" y="3450812"/>
            <a:ext cx="226885" cy="256032"/>
            <a:chOff x="863537" y="3450812"/>
            <a:chExt cx="226885" cy="256032"/>
          </a:xfrm>
        </p:grpSpPr>
        <p:sp>
          <p:nvSpPr>
            <p:cNvPr id="29" name="Freeform 29"/>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0" name="Freeform 30"/>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1" name="Freeform 31"/>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2" name="AutoShape 42"/>
            <p:cNvSpPr/>
            <p:nvPr/>
          </p:nvSpPr>
          <p:spPr>
            <a:xfrm rot="457219">
              <a:off x="1316450" y="3639788"/>
              <a:ext cx="43339" cy="23984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3" name="AutoShape 43"/>
            <p:cNvSpPr/>
            <p:nvPr/>
          </p:nvSpPr>
          <p:spPr>
            <a:xfrm rot="21142780" flipH="1">
              <a:off x="1521428" y="3639788"/>
              <a:ext cx="43339" cy="24203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4" name="AutoShape 44"/>
            <p:cNvSpPr/>
            <p:nvPr/>
          </p:nvSpPr>
          <p:spPr>
            <a:xfrm rot="21437230" flipH="1">
              <a:off x="1454753" y="3810381"/>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5" name="AutoShape 45"/>
            <p:cNvSpPr/>
            <p:nvPr/>
          </p:nvSpPr>
          <p:spPr>
            <a:xfrm rot="162769">
              <a:off x="1355598" y="3810381"/>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38" name="Group 38"/>
          <p:cNvGrpSpPr/>
          <p:nvPr/>
        </p:nvGrpSpPr>
        <p:grpSpPr>
          <a:xfrm>
            <a:off x="1325404" y="3450812"/>
            <a:ext cx="226885" cy="256032"/>
            <a:chOff x="1325404" y="3450812"/>
            <a:chExt cx="226885" cy="256032"/>
          </a:xfrm>
        </p:grpSpPr>
        <p:sp>
          <p:nvSpPr>
            <p:cNvPr id="39" name="Freeform 39"/>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0" name="Freeform 40"/>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1" name="Freeform 41"/>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52" name="AutoShape 52"/>
            <p:cNvSpPr/>
            <p:nvPr/>
          </p:nvSpPr>
          <p:spPr>
            <a:xfrm rot="457219">
              <a:off x="1778317" y="3639788"/>
              <a:ext cx="43339" cy="23984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53" name="AutoShape 53"/>
            <p:cNvSpPr/>
            <p:nvPr/>
          </p:nvSpPr>
          <p:spPr>
            <a:xfrm rot="21142780" flipH="1">
              <a:off x="1983296" y="3639788"/>
              <a:ext cx="43339" cy="24203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54" name="AutoShape 54"/>
            <p:cNvSpPr/>
            <p:nvPr/>
          </p:nvSpPr>
          <p:spPr>
            <a:xfrm rot="21437230" flipH="1">
              <a:off x="1916621" y="3810381"/>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55" name="AutoShape 55"/>
            <p:cNvSpPr/>
            <p:nvPr/>
          </p:nvSpPr>
          <p:spPr>
            <a:xfrm rot="162769">
              <a:off x="1817465" y="3810381"/>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48" name="Group 48"/>
          <p:cNvGrpSpPr/>
          <p:nvPr/>
        </p:nvGrpSpPr>
        <p:grpSpPr>
          <a:xfrm>
            <a:off x="1787271" y="3450812"/>
            <a:ext cx="226885" cy="256032"/>
            <a:chOff x="1787271" y="3450812"/>
            <a:chExt cx="226885" cy="256032"/>
          </a:xfrm>
        </p:grpSpPr>
        <p:sp>
          <p:nvSpPr>
            <p:cNvPr id="49" name="Freeform 49"/>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50" name="Freeform 50"/>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51" name="Freeform 51"/>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62" name="AutoShape 62"/>
            <p:cNvSpPr/>
            <p:nvPr/>
          </p:nvSpPr>
          <p:spPr>
            <a:xfrm rot="457219">
              <a:off x="2240185" y="3639788"/>
              <a:ext cx="43339" cy="23984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63" name="AutoShape 63"/>
            <p:cNvSpPr/>
            <p:nvPr/>
          </p:nvSpPr>
          <p:spPr>
            <a:xfrm rot="21142780" flipH="1">
              <a:off x="2445163" y="3639788"/>
              <a:ext cx="43339" cy="24203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64" name="AutoShape 64"/>
            <p:cNvSpPr/>
            <p:nvPr/>
          </p:nvSpPr>
          <p:spPr>
            <a:xfrm rot="21437230" flipH="1">
              <a:off x="2378488" y="3810381"/>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65" name="AutoShape 65"/>
            <p:cNvSpPr/>
            <p:nvPr/>
          </p:nvSpPr>
          <p:spPr>
            <a:xfrm rot="162769">
              <a:off x="2279333" y="3810381"/>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58" name="Group 58"/>
          <p:cNvGrpSpPr/>
          <p:nvPr/>
        </p:nvGrpSpPr>
        <p:grpSpPr>
          <a:xfrm>
            <a:off x="2249138" y="3450812"/>
            <a:ext cx="226885" cy="256032"/>
            <a:chOff x="2249138" y="3450812"/>
            <a:chExt cx="226885" cy="256032"/>
          </a:xfrm>
        </p:grpSpPr>
        <p:sp>
          <p:nvSpPr>
            <p:cNvPr id="59" name="Freeform 59"/>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60" name="Freeform 60"/>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61" name="Freeform 61"/>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72" name="AutoShape 72"/>
            <p:cNvSpPr/>
            <p:nvPr/>
          </p:nvSpPr>
          <p:spPr>
            <a:xfrm rot="457219">
              <a:off x="2702052" y="3639788"/>
              <a:ext cx="43339" cy="23984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73" name="AutoShape 73"/>
            <p:cNvSpPr/>
            <p:nvPr/>
          </p:nvSpPr>
          <p:spPr>
            <a:xfrm rot="21142780" flipH="1">
              <a:off x="2907030" y="3639788"/>
              <a:ext cx="43339" cy="24203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74" name="AutoShape 74"/>
            <p:cNvSpPr/>
            <p:nvPr/>
          </p:nvSpPr>
          <p:spPr>
            <a:xfrm rot="21437230" flipH="1">
              <a:off x="2840355" y="3810381"/>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75" name="AutoShape 75"/>
            <p:cNvSpPr/>
            <p:nvPr/>
          </p:nvSpPr>
          <p:spPr>
            <a:xfrm rot="162769">
              <a:off x="2741200" y="3810381"/>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68" name="Group 68"/>
          <p:cNvGrpSpPr/>
          <p:nvPr/>
        </p:nvGrpSpPr>
        <p:grpSpPr>
          <a:xfrm>
            <a:off x="2711005" y="3450812"/>
            <a:ext cx="226885" cy="256032"/>
            <a:chOff x="2711005" y="3450812"/>
            <a:chExt cx="226885" cy="256032"/>
          </a:xfrm>
        </p:grpSpPr>
        <p:sp>
          <p:nvSpPr>
            <p:cNvPr id="69" name="Freeform 69"/>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70" name="Freeform 70"/>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71" name="Freeform 71"/>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82" name="AutoShape 82"/>
            <p:cNvSpPr/>
            <p:nvPr/>
          </p:nvSpPr>
          <p:spPr>
            <a:xfrm rot="457219">
              <a:off x="3163919" y="3639788"/>
              <a:ext cx="43339" cy="23984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83" name="AutoShape 83"/>
            <p:cNvSpPr/>
            <p:nvPr/>
          </p:nvSpPr>
          <p:spPr>
            <a:xfrm rot="21142780" flipH="1">
              <a:off x="3368897" y="3639788"/>
              <a:ext cx="43339" cy="24203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84" name="AutoShape 84"/>
            <p:cNvSpPr/>
            <p:nvPr/>
          </p:nvSpPr>
          <p:spPr>
            <a:xfrm rot="21437230" flipH="1">
              <a:off x="3302222" y="3810381"/>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85" name="AutoShape 85"/>
            <p:cNvSpPr/>
            <p:nvPr/>
          </p:nvSpPr>
          <p:spPr>
            <a:xfrm rot="162769">
              <a:off x="3203067" y="3810381"/>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78" name="Group 78"/>
          <p:cNvGrpSpPr/>
          <p:nvPr/>
        </p:nvGrpSpPr>
        <p:grpSpPr>
          <a:xfrm>
            <a:off x="3172873" y="3450812"/>
            <a:ext cx="226885" cy="256032"/>
            <a:chOff x="3172873" y="3450812"/>
            <a:chExt cx="226885" cy="256032"/>
          </a:xfrm>
        </p:grpSpPr>
        <p:sp>
          <p:nvSpPr>
            <p:cNvPr id="79" name="Freeform 79"/>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80" name="Freeform 80"/>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81" name="Freeform 81"/>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92" name="AutoShape 92"/>
            <p:cNvSpPr/>
            <p:nvPr/>
          </p:nvSpPr>
          <p:spPr>
            <a:xfrm rot="457219">
              <a:off x="3625787" y="3639788"/>
              <a:ext cx="43339" cy="23984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93" name="AutoShape 93"/>
            <p:cNvSpPr/>
            <p:nvPr/>
          </p:nvSpPr>
          <p:spPr>
            <a:xfrm rot="21142780" flipH="1">
              <a:off x="3830764" y="3639788"/>
              <a:ext cx="43339" cy="24203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94" name="AutoShape 94"/>
            <p:cNvSpPr/>
            <p:nvPr/>
          </p:nvSpPr>
          <p:spPr>
            <a:xfrm rot="21437230" flipH="1">
              <a:off x="3764089" y="3810381"/>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95" name="AutoShape 95"/>
            <p:cNvSpPr/>
            <p:nvPr/>
          </p:nvSpPr>
          <p:spPr>
            <a:xfrm rot="162769">
              <a:off x="3664934" y="3810381"/>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88" name="Group 88"/>
          <p:cNvGrpSpPr/>
          <p:nvPr/>
        </p:nvGrpSpPr>
        <p:grpSpPr>
          <a:xfrm>
            <a:off x="3634740" y="3450812"/>
            <a:ext cx="226885" cy="256032"/>
            <a:chOff x="3634740" y="3450812"/>
            <a:chExt cx="226885" cy="256032"/>
          </a:xfrm>
        </p:grpSpPr>
        <p:sp>
          <p:nvSpPr>
            <p:cNvPr id="89" name="Freeform 89"/>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90" name="Freeform 90"/>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91" name="Freeform 91"/>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02" name="AutoShape 102"/>
            <p:cNvSpPr/>
            <p:nvPr/>
          </p:nvSpPr>
          <p:spPr>
            <a:xfrm rot="457219">
              <a:off x="4087654" y="3639788"/>
              <a:ext cx="43339" cy="23984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03" name="AutoShape 103"/>
            <p:cNvSpPr/>
            <p:nvPr/>
          </p:nvSpPr>
          <p:spPr>
            <a:xfrm rot="21142780" flipH="1">
              <a:off x="4292632" y="3639788"/>
              <a:ext cx="43339" cy="24203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04" name="AutoShape 104"/>
            <p:cNvSpPr/>
            <p:nvPr/>
          </p:nvSpPr>
          <p:spPr>
            <a:xfrm rot="21437230" flipH="1">
              <a:off x="4225957" y="3810381"/>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05" name="AutoShape 105"/>
            <p:cNvSpPr/>
            <p:nvPr/>
          </p:nvSpPr>
          <p:spPr>
            <a:xfrm rot="162769">
              <a:off x="4126802" y="3810381"/>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98" name="Group 98"/>
          <p:cNvGrpSpPr/>
          <p:nvPr/>
        </p:nvGrpSpPr>
        <p:grpSpPr>
          <a:xfrm>
            <a:off x="4096607" y="3450812"/>
            <a:ext cx="226885" cy="256032"/>
            <a:chOff x="4096607" y="3450812"/>
            <a:chExt cx="226885" cy="256032"/>
          </a:xfrm>
        </p:grpSpPr>
        <p:sp>
          <p:nvSpPr>
            <p:cNvPr id="99" name="Freeform 99"/>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00" name="Freeform 100"/>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01" name="Freeform 101"/>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12" name="AutoShape 112"/>
            <p:cNvSpPr/>
            <p:nvPr/>
          </p:nvSpPr>
          <p:spPr>
            <a:xfrm rot="457219">
              <a:off x="4549521" y="3639788"/>
              <a:ext cx="43339" cy="23984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13" name="AutoShape 113"/>
            <p:cNvSpPr/>
            <p:nvPr/>
          </p:nvSpPr>
          <p:spPr>
            <a:xfrm rot="21142780" flipH="1">
              <a:off x="4754499" y="3639788"/>
              <a:ext cx="43339" cy="24203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14" name="AutoShape 114"/>
            <p:cNvSpPr/>
            <p:nvPr/>
          </p:nvSpPr>
          <p:spPr>
            <a:xfrm rot="21437230" flipH="1">
              <a:off x="4687824" y="3810381"/>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15" name="AutoShape 115"/>
            <p:cNvSpPr/>
            <p:nvPr/>
          </p:nvSpPr>
          <p:spPr>
            <a:xfrm rot="162769">
              <a:off x="4588669" y="3810381"/>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108" name="Group 108"/>
          <p:cNvGrpSpPr/>
          <p:nvPr/>
        </p:nvGrpSpPr>
        <p:grpSpPr>
          <a:xfrm>
            <a:off x="4558474" y="3450812"/>
            <a:ext cx="226885" cy="256032"/>
            <a:chOff x="4558474" y="3450812"/>
            <a:chExt cx="226885" cy="256032"/>
          </a:xfrm>
        </p:grpSpPr>
        <p:sp>
          <p:nvSpPr>
            <p:cNvPr id="109" name="Freeform 109"/>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10" name="Freeform 110"/>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11" name="Freeform 111"/>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22" name="AutoShape 122"/>
            <p:cNvSpPr/>
            <p:nvPr/>
          </p:nvSpPr>
          <p:spPr>
            <a:xfrm rot="457219">
              <a:off x="5011388" y="3639788"/>
              <a:ext cx="43339" cy="23984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23" name="AutoShape 123"/>
            <p:cNvSpPr/>
            <p:nvPr/>
          </p:nvSpPr>
          <p:spPr>
            <a:xfrm rot="21142780" flipH="1">
              <a:off x="5216366" y="3639788"/>
              <a:ext cx="43339" cy="24203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24" name="AutoShape 124"/>
            <p:cNvSpPr/>
            <p:nvPr/>
          </p:nvSpPr>
          <p:spPr>
            <a:xfrm rot="21437230" flipH="1">
              <a:off x="5149691" y="3810381"/>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25" name="AutoShape 125"/>
            <p:cNvSpPr/>
            <p:nvPr/>
          </p:nvSpPr>
          <p:spPr>
            <a:xfrm rot="162769">
              <a:off x="5050536" y="3810381"/>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118" name="Group 118"/>
          <p:cNvGrpSpPr/>
          <p:nvPr/>
        </p:nvGrpSpPr>
        <p:grpSpPr>
          <a:xfrm>
            <a:off x="5020342" y="3450812"/>
            <a:ext cx="226885" cy="256032"/>
            <a:chOff x="5020342" y="3450812"/>
            <a:chExt cx="226885" cy="256032"/>
          </a:xfrm>
        </p:grpSpPr>
        <p:sp>
          <p:nvSpPr>
            <p:cNvPr id="119" name="Freeform 119"/>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20" name="Freeform 120"/>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21" name="Freeform 121"/>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32" name="AutoShape 132"/>
            <p:cNvSpPr/>
            <p:nvPr/>
          </p:nvSpPr>
          <p:spPr>
            <a:xfrm rot="457219">
              <a:off x="854583" y="4613529"/>
              <a:ext cx="43339" cy="23984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33" name="AutoShape 133"/>
            <p:cNvSpPr/>
            <p:nvPr/>
          </p:nvSpPr>
          <p:spPr>
            <a:xfrm rot="21142780" flipH="1">
              <a:off x="1059561" y="4613529"/>
              <a:ext cx="43339" cy="24203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34" name="AutoShape 134"/>
            <p:cNvSpPr/>
            <p:nvPr/>
          </p:nvSpPr>
          <p:spPr>
            <a:xfrm rot="21437230" flipH="1">
              <a:off x="992886" y="4784122"/>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35" name="AutoShape 135"/>
            <p:cNvSpPr/>
            <p:nvPr/>
          </p:nvSpPr>
          <p:spPr>
            <a:xfrm rot="162769">
              <a:off x="893731" y="4784122"/>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128" name="Group 128"/>
          <p:cNvGrpSpPr/>
          <p:nvPr/>
        </p:nvGrpSpPr>
        <p:grpSpPr>
          <a:xfrm>
            <a:off x="863537" y="4424553"/>
            <a:ext cx="226885" cy="256032"/>
            <a:chOff x="863537" y="4424553"/>
            <a:chExt cx="226885" cy="256032"/>
          </a:xfrm>
        </p:grpSpPr>
        <p:sp>
          <p:nvSpPr>
            <p:cNvPr id="129" name="Freeform 129"/>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30" name="Freeform 130"/>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31" name="Freeform 131"/>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42" name="AutoShape 142"/>
            <p:cNvSpPr/>
            <p:nvPr/>
          </p:nvSpPr>
          <p:spPr>
            <a:xfrm rot="457219">
              <a:off x="1316450" y="4613529"/>
              <a:ext cx="43339" cy="23984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43" name="AutoShape 143"/>
            <p:cNvSpPr/>
            <p:nvPr/>
          </p:nvSpPr>
          <p:spPr>
            <a:xfrm rot="21142780" flipH="1">
              <a:off x="1521428" y="4613529"/>
              <a:ext cx="43339" cy="24203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44" name="AutoShape 144"/>
            <p:cNvSpPr/>
            <p:nvPr/>
          </p:nvSpPr>
          <p:spPr>
            <a:xfrm rot="21437230" flipH="1">
              <a:off x="1454753" y="4784122"/>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45" name="AutoShape 145"/>
            <p:cNvSpPr/>
            <p:nvPr/>
          </p:nvSpPr>
          <p:spPr>
            <a:xfrm rot="162769">
              <a:off x="1355598" y="4784122"/>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138" name="Group 138"/>
          <p:cNvGrpSpPr/>
          <p:nvPr/>
        </p:nvGrpSpPr>
        <p:grpSpPr>
          <a:xfrm>
            <a:off x="1325404" y="4424553"/>
            <a:ext cx="226885" cy="256032"/>
            <a:chOff x="1325404" y="4424553"/>
            <a:chExt cx="226885" cy="256032"/>
          </a:xfrm>
        </p:grpSpPr>
        <p:sp>
          <p:nvSpPr>
            <p:cNvPr id="139" name="Freeform 139"/>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40" name="Freeform 140"/>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41" name="Freeform 141"/>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52" name="AutoShape 152"/>
            <p:cNvSpPr/>
            <p:nvPr/>
          </p:nvSpPr>
          <p:spPr>
            <a:xfrm rot="457219">
              <a:off x="1778317" y="4613529"/>
              <a:ext cx="43339" cy="23984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53" name="AutoShape 153"/>
            <p:cNvSpPr/>
            <p:nvPr/>
          </p:nvSpPr>
          <p:spPr>
            <a:xfrm rot="21142780" flipH="1">
              <a:off x="1983296" y="4613529"/>
              <a:ext cx="43339" cy="24203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54" name="AutoShape 154"/>
            <p:cNvSpPr/>
            <p:nvPr/>
          </p:nvSpPr>
          <p:spPr>
            <a:xfrm rot="21437230" flipH="1">
              <a:off x="1916621" y="4784122"/>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55" name="AutoShape 155"/>
            <p:cNvSpPr/>
            <p:nvPr/>
          </p:nvSpPr>
          <p:spPr>
            <a:xfrm rot="162769">
              <a:off x="1817465" y="4784122"/>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148" name="Group 148"/>
          <p:cNvGrpSpPr/>
          <p:nvPr/>
        </p:nvGrpSpPr>
        <p:grpSpPr>
          <a:xfrm>
            <a:off x="1787271" y="4424553"/>
            <a:ext cx="226885" cy="256032"/>
            <a:chOff x="1787271" y="4424553"/>
            <a:chExt cx="226885" cy="256032"/>
          </a:xfrm>
        </p:grpSpPr>
        <p:sp>
          <p:nvSpPr>
            <p:cNvPr id="149" name="Freeform 149"/>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50" name="Freeform 150"/>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51" name="Freeform 151"/>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62" name="AutoShape 162"/>
            <p:cNvSpPr/>
            <p:nvPr/>
          </p:nvSpPr>
          <p:spPr>
            <a:xfrm rot="457219">
              <a:off x="2240185" y="4613529"/>
              <a:ext cx="43339" cy="23984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63" name="AutoShape 163"/>
            <p:cNvSpPr/>
            <p:nvPr/>
          </p:nvSpPr>
          <p:spPr>
            <a:xfrm rot="21142780" flipH="1">
              <a:off x="2445163" y="4613529"/>
              <a:ext cx="43339" cy="24203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64" name="AutoShape 164"/>
            <p:cNvSpPr/>
            <p:nvPr/>
          </p:nvSpPr>
          <p:spPr>
            <a:xfrm rot="21437230" flipH="1">
              <a:off x="2378488" y="4784122"/>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65" name="AutoShape 165"/>
            <p:cNvSpPr/>
            <p:nvPr/>
          </p:nvSpPr>
          <p:spPr>
            <a:xfrm rot="162769">
              <a:off x="2279333" y="4784122"/>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158" name="Group 158"/>
          <p:cNvGrpSpPr/>
          <p:nvPr/>
        </p:nvGrpSpPr>
        <p:grpSpPr>
          <a:xfrm>
            <a:off x="2249138" y="4424553"/>
            <a:ext cx="226885" cy="256032"/>
            <a:chOff x="2249138" y="4424553"/>
            <a:chExt cx="226885" cy="256032"/>
          </a:xfrm>
        </p:grpSpPr>
        <p:sp>
          <p:nvSpPr>
            <p:cNvPr id="159" name="Freeform 159"/>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60" name="Freeform 160"/>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61" name="Freeform 161"/>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72" name="AutoShape 172"/>
            <p:cNvSpPr/>
            <p:nvPr/>
          </p:nvSpPr>
          <p:spPr>
            <a:xfrm rot="457219">
              <a:off x="2702052" y="4613529"/>
              <a:ext cx="43339" cy="23984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73" name="AutoShape 173"/>
            <p:cNvSpPr/>
            <p:nvPr/>
          </p:nvSpPr>
          <p:spPr>
            <a:xfrm rot="21142780" flipH="1">
              <a:off x="2907030" y="4613529"/>
              <a:ext cx="43339" cy="24203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74" name="AutoShape 174"/>
            <p:cNvSpPr/>
            <p:nvPr/>
          </p:nvSpPr>
          <p:spPr>
            <a:xfrm rot="21437230" flipH="1">
              <a:off x="2840355" y="4784122"/>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75" name="AutoShape 175"/>
            <p:cNvSpPr/>
            <p:nvPr/>
          </p:nvSpPr>
          <p:spPr>
            <a:xfrm rot="162769">
              <a:off x="2741200" y="4784122"/>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168" name="Group 168"/>
          <p:cNvGrpSpPr/>
          <p:nvPr/>
        </p:nvGrpSpPr>
        <p:grpSpPr>
          <a:xfrm>
            <a:off x="2711005" y="4424553"/>
            <a:ext cx="226885" cy="256032"/>
            <a:chOff x="2711005" y="4424553"/>
            <a:chExt cx="226885" cy="256032"/>
          </a:xfrm>
        </p:grpSpPr>
        <p:sp>
          <p:nvSpPr>
            <p:cNvPr id="169" name="Freeform 169"/>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70" name="Freeform 170"/>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71" name="Freeform 171"/>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82" name="AutoShape 182"/>
            <p:cNvSpPr/>
            <p:nvPr/>
          </p:nvSpPr>
          <p:spPr>
            <a:xfrm rot="457219">
              <a:off x="3163919" y="4613529"/>
              <a:ext cx="43339" cy="23984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83" name="AutoShape 183"/>
            <p:cNvSpPr/>
            <p:nvPr/>
          </p:nvSpPr>
          <p:spPr>
            <a:xfrm rot="21142780" flipH="1">
              <a:off x="3368897" y="4613529"/>
              <a:ext cx="43339" cy="24203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84" name="AutoShape 184"/>
            <p:cNvSpPr/>
            <p:nvPr/>
          </p:nvSpPr>
          <p:spPr>
            <a:xfrm rot="21437230" flipH="1">
              <a:off x="3302222" y="4784122"/>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85" name="AutoShape 185"/>
            <p:cNvSpPr/>
            <p:nvPr/>
          </p:nvSpPr>
          <p:spPr>
            <a:xfrm rot="162769">
              <a:off x="3203067" y="4784122"/>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178" name="Group 178"/>
          <p:cNvGrpSpPr/>
          <p:nvPr/>
        </p:nvGrpSpPr>
        <p:grpSpPr>
          <a:xfrm>
            <a:off x="3172873" y="4424553"/>
            <a:ext cx="226885" cy="256032"/>
            <a:chOff x="3172873" y="4424553"/>
            <a:chExt cx="226885" cy="256032"/>
          </a:xfrm>
        </p:grpSpPr>
        <p:sp>
          <p:nvSpPr>
            <p:cNvPr id="179" name="Freeform 179"/>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80" name="Freeform 180"/>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81" name="Freeform 181"/>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92" name="AutoShape 192"/>
            <p:cNvSpPr/>
            <p:nvPr/>
          </p:nvSpPr>
          <p:spPr>
            <a:xfrm rot="457219">
              <a:off x="3625787" y="4613529"/>
              <a:ext cx="43339" cy="23984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93" name="AutoShape 193"/>
            <p:cNvSpPr/>
            <p:nvPr/>
          </p:nvSpPr>
          <p:spPr>
            <a:xfrm rot="21142780" flipH="1">
              <a:off x="3830764" y="4613529"/>
              <a:ext cx="43339" cy="24203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94" name="AutoShape 194"/>
            <p:cNvSpPr/>
            <p:nvPr/>
          </p:nvSpPr>
          <p:spPr>
            <a:xfrm rot="21437230" flipH="1">
              <a:off x="3764089" y="4784122"/>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95" name="AutoShape 195"/>
            <p:cNvSpPr/>
            <p:nvPr/>
          </p:nvSpPr>
          <p:spPr>
            <a:xfrm rot="162769">
              <a:off x="3664934" y="4784122"/>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188" name="Group 188"/>
          <p:cNvGrpSpPr/>
          <p:nvPr/>
        </p:nvGrpSpPr>
        <p:grpSpPr>
          <a:xfrm>
            <a:off x="3634740" y="4424553"/>
            <a:ext cx="226885" cy="256032"/>
            <a:chOff x="3634740" y="4424553"/>
            <a:chExt cx="226885" cy="256032"/>
          </a:xfrm>
        </p:grpSpPr>
        <p:sp>
          <p:nvSpPr>
            <p:cNvPr id="189" name="Freeform 189"/>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90" name="Freeform 190"/>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91" name="Freeform 191"/>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02" name="AutoShape 202"/>
            <p:cNvSpPr/>
            <p:nvPr/>
          </p:nvSpPr>
          <p:spPr>
            <a:xfrm rot="457219">
              <a:off x="4087654" y="4613529"/>
              <a:ext cx="43339" cy="23984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03" name="AutoShape 203"/>
            <p:cNvSpPr/>
            <p:nvPr/>
          </p:nvSpPr>
          <p:spPr>
            <a:xfrm rot="21142780" flipH="1">
              <a:off x="4292632" y="4613529"/>
              <a:ext cx="43339" cy="24203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04" name="AutoShape 204"/>
            <p:cNvSpPr/>
            <p:nvPr/>
          </p:nvSpPr>
          <p:spPr>
            <a:xfrm rot="21437230" flipH="1">
              <a:off x="4225957" y="4784122"/>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05" name="AutoShape 205"/>
            <p:cNvSpPr/>
            <p:nvPr/>
          </p:nvSpPr>
          <p:spPr>
            <a:xfrm rot="162769">
              <a:off x="4126802" y="4784122"/>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198" name="Group 198"/>
          <p:cNvGrpSpPr/>
          <p:nvPr/>
        </p:nvGrpSpPr>
        <p:grpSpPr>
          <a:xfrm>
            <a:off x="4096607" y="4424553"/>
            <a:ext cx="226885" cy="256032"/>
            <a:chOff x="4096607" y="4424553"/>
            <a:chExt cx="226885" cy="256032"/>
          </a:xfrm>
        </p:grpSpPr>
        <p:sp>
          <p:nvSpPr>
            <p:cNvPr id="199" name="Freeform 199"/>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00" name="Freeform 200"/>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01" name="Freeform 201"/>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12" name="AutoShape 212"/>
            <p:cNvSpPr/>
            <p:nvPr/>
          </p:nvSpPr>
          <p:spPr>
            <a:xfrm rot="457219">
              <a:off x="4549521" y="4613529"/>
              <a:ext cx="43339" cy="23984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13" name="AutoShape 213"/>
            <p:cNvSpPr/>
            <p:nvPr/>
          </p:nvSpPr>
          <p:spPr>
            <a:xfrm rot="21142780" flipH="1">
              <a:off x="4754499" y="4613529"/>
              <a:ext cx="43339" cy="24203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14" name="AutoShape 214"/>
            <p:cNvSpPr/>
            <p:nvPr/>
          </p:nvSpPr>
          <p:spPr>
            <a:xfrm rot="21437230" flipH="1">
              <a:off x="4687824" y="4784122"/>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15" name="AutoShape 215"/>
            <p:cNvSpPr/>
            <p:nvPr/>
          </p:nvSpPr>
          <p:spPr>
            <a:xfrm rot="162769">
              <a:off x="4588669" y="4784122"/>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208" name="Group 208"/>
          <p:cNvGrpSpPr/>
          <p:nvPr/>
        </p:nvGrpSpPr>
        <p:grpSpPr>
          <a:xfrm>
            <a:off x="4558474" y="4424553"/>
            <a:ext cx="226885" cy="256032"/>
            <a:chOff x="4558474" y="4424553"/>
            <a:chExt cx="226885" cy="256032"/>
          </a:xfrm>
        </p:grpSpPr>
        <p:sp>
          <p:nvSpPr>
            <p:cNvPr id="209" name="Freeform 209"/>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10" name="Freeform 210"/>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11" name="Freeform 211"/>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22" name="AutoShape 222"/>
            <p:cNvSpPr/>
            <p:nvPr/>
          </p:nvSpPr>
          <p:spPr>
            <a:xfrm rot="457219">
              <a:off x="5011388" y="4613529"/>
              <a:ext cx="43339" cy="23984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23" name="AutoShape 223"/>
            <p:cNvSpPr/>
            <p:nvPr/>
          </p:nvSpPr>
          <p:spPr>
            <a:xfrm rot="21142780" flipH="1">
              <a:off x="5216366" y="4613529"/>
              <a:ext cx="43339" cy="242030"/>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24" name="AutoShape 224"/>
            <p:cNvSpPr/>
            <p:nvPr/>
          </p:nvSpPr>
          <p:spPr>
            <a:xfrm rot="21437230" flipH="1">
              <a:off x="5149691" y="4784122"/>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25" name="AutoShape 225"/>
            <p:cNvSpPr/>
            <p:nvPr/>
          </p:nvSpPr>
          <p:spPr>
            <a:xfrm rot="162769">
              <a:off x="5050536" y="4784122"/>
              <a:ext cx="69056" cy="382048"/>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218" name="Group 218"/>
          <p:cNvGrpSpPr/>
          <p:nvPr/>
        </p:nvGrpSpPr>
        <p:grpSpPr>
          <a:xfrm>
            <a:off x="5020342" y="4424553"/>
            <a:ext cx="226885" cy="256032"/>
            <a:chOff x="5020342" y="4424553"/>
            <a:chExt cx="226885" cy="256032"/>
          </a:xfrm>
        </p:grpSpPr>
        <p:sp>
          <p:nvSpPr>
            <p:cNvPr id="219" name="Freeform 219"/>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20" name="Freeform 220"/>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21" name="Freeform 221"/>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33" name="Freeform 233"/>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230" name="Group 230"/>
          <p:cNvGrpSpPr/>
          <p:nvPr/>
        </p:nvGrpSpPr>
        <p:grpSpPr>
          <a:xfrm>
            <a:off x="6842665" y="3811905"/>
            <a:ext cx="164211" cy="381952"/>
            <a:chOff x="6842665" y="3811905"/>
            <a:chExt cx="164211" cy="381952"/>
          </a:xfrm>
        </p:grpSpPr>
        <p:sp>
          <p:nvSpPr>
            <p:cNvPr id="231" name="AutoShape 231"/>
            <p:cNvSpPr/>
            <p:nvPr/>
          </p:nvSpPr>
          <p:spPr>
            <a:xfrm rot="21437230" flipH="1">
              <a:off x="6937820" y="3811905"/>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32" name="AutoShape 232"/>
            <p:cNvSpPr/>
            <p:nvPr/>
          </p:nvSpPr>
          <p:spPr>
            <a:xfrm rot="162769">
              <a:off x="6842665" y="3811905"/>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41" name="Freeform 241"/>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238" name="Group 238"/>
          <p:cNvGrpSpPr/>
          <p:nvPr/>
        </p:nvGrpSpPr>
        <p:grpSpPr>
          <a:xfrm>
            <a:off x="7305866" y="3811905"/>
            <a:ext cx="164210" cy="381952"/>
            <a:chOff x="7305866" y="3811905"/>
            <a:chExt cx="164210" cy="381952"/>
          </a:xfrm>
        </p:grpSpPr>
        <p:sp>
          <p:nvSpPr>
            <p:cNvPr id="239" name="AutoShape 239"/>
            <p:cNvSpPr/>
            <p:nvPr/>
          </p:nvSpPr>
          <p:spPr>
            <a:xfrm rot="21437230" flipH="1">
              <a:off x="7401020" y="3811905"/>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40" name="AutoShape 240"/>
            <p:cNvSpPr/>
            <p:nvPr/>
          </p:nvSpPr>
          <p:spPr>
            <a:xfrm rot="162769">
              <a:off x="7305866" y="3811905"/>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49" name="Freeform 249"/>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246" name="Group 246"/>
          <p:cNvGrpSpPr/>
          <p:nvPr/>
        </p:nvGrpSpPr>
        <p:grpSpPr>
          <a:xfrm>
            <a:off x="7769066" y="3811905"/>
            <a:ext cx="164211" cy="381952"/>
            <a:chOff x="7769066" y="3811905"/>
            <a:chExt cx="164211" cy="381952"/>
          </a:xfrm>
        </p:grpSpPr>
        <p:sp>
          <p:nvSpPr>
            <p:cNvPr id="247" name="AutoShape 247"/>
            <p:cNvSpPr/>
            <p:nvPr/>
          </p:nvSpPr>
          <p:spPr>
            <a:xfrm rot="21437230" flipH="1">
              <a:off x="7864221" y="3811905"/>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48" name="AutoShape 248"/>
            <p:cNvSpPr/>
            <p:nvPr/>
          </p:nvSpPr>
          <p:spPr>
            <a:xfrm rot="162769">
              <a:off x="7769066" y="3811905"/>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57" name="Freeform 257"/>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254" name="Group 254"/>
          <p:cNvGrpSpPr/>
          <p:nvPr/>
        </p:nvGrpSpPr>
        <p:grpSpPr>
          <a:xfrm>
            <a:off x="8232267" y="3811905"/>
            <a:ext cx="164211" cy="381952"/>
            <a:chOff x="8232267" y="3811905"/>
            <a:chExt cx="164211" cy="381952"/>
          </a:xfrm>
        </p:grpSpPr>
        <p:sp>
          <p:nvSpPr>
            <p:cNvPr id="255" name="AutoShape 255"/>
            <p:cNvSpPr/>
            <p:nvPr/>
          </p:nvSpPr>
          <p:spPr>
            <a:xfrm rot="21437230" flipH="1">
              <a:off x="8327422" y="3811905"/>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56" name="AutoShape 256"/>
            <p:cNvSpPr/>
            <p:nvPr/>
          </p:nvSpPr>
          <p:spPr>
            <a:xfrm rot="162769">
              <a:off x="8232267" y="3811905"/>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65" name="Freeform 265"/>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262" name="Group 262"/>
          <p:cNvGrpSpPr/>
          <p:nvPr/>
        </p:nvGrpSpPr>
        <p:grpSpPr>
          <a:xfrm>
            <a:off x="8695467" y="3811905"/>
            <a:ext cx="164212" cy="381952"/>
            <a:chOff x="8695467" y="3811905"/>
            <a:chExt cx="164212" cy="381952"/>
          </a:xfrm>
        </p:grpSpPr>
        <p:sp>
          <p:nvSpPr>
            <p:cNvPr id="263" name="AutoShape 263"/>
            <p:cNvSpPr/>
            <p:nvPr/>
          </p:nvSpPr>
          <p:spPr>
            <a:xfrm rot="21437230" flipH="1">
              <a:off x="8790623" y="3811905"/>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64" name="AutoShape 264"/>
            <p:cNvSpPr/>
            <p:nvPr/>
          </p:nvSpPr>
          <p:spPr>
            <a:xfrm rot="162769">
              <a:off x="8695467" y="3811905"/>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73" name="Freeform 273"/>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270" name="Group 270"/>
          <p:cNvGrpSpPr/>
          <p:nvPr/>
        </p:nvGrpSpPr>
        <p:grpSpPr>
          <a:xfrm>
            <a:off x="9158668" y="3811905"/>
            <a:ext cx="164212" cy="381952"/>
            <a:chOff x="9158668" y="3811905"/>
            <a:chExt cx="164212" cy="381952"/>
          </a:xfrm>
        </p:grpSpPr>
        <p:sp>
          <p:nvSpPr>
            <p:cNvPr id="271" name="AutoShape 271"/>
            <p:cNvSpPr/>
            <p:nvPr/>
          </p:nvSpPr>
          <p:spPr>
            <a:xfrm rot="21437230" flipH="1">
              <a:off x="9253824" y="3811905"/>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72" name="AutoShape 272"/>
            <p:cNvSpPr/>
            <p:nvPr/>
          </p:nvSpPr>
          <p:spPr>
            <a:xfrm rot="162769">
              <a:off x="9158668" y="3811905"/>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81" name="Freeform 281"/>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278" name="Group 278"/>
          <p:cNvGrpSpPr/>
          <p:nvPr/>
        </p:nvGrpSpPr>
        <p:grpSpPr>
          <a:xfrm>
            <a:off x="9621869" y="3811905"/>
            <a:ext cx="164211" cy="381952"/>
            <a:chOff x="9621869" y="3811905"/>
            <a:chExt cx="164211" cy="381952"/>
          </a:xfrm>
        </p:grpSpPr>
        <p:sp>
          <p:nvSpPr>
            <p:cNvPr id="279" name="AutoShape 279"/>
            <p:cNvSpPr/>
            <p:nvPr/>
          </p:nvSpPr>
          <p:spPr>
            <a:xfrm rot="21437230" flipH="1">
              <a:off x="9717024" y="3811905"/>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80" name="AutoShape 280"/>
            <p:cNvSpPr/>
            <p:nvPr/>
          </p:nvSpPr>
          <p:spPr>
            <a:xfrm rot="162769">
              <a:off x="9621869" y="3811905"/>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89" name="Freeform 289"/>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286" name="Group 286"/>
          <p:cNvGrpSpPr/>
          <p:nvPr/>
        </p:nvGrpSpPr>
        <p:grpSpPr>
          <a:xfrm>
            <a:off x="10085070" y="3811905"/>
            <a:ext cx="164211" cy="381952"/>
            <a:chOff x="10085070" y="3811905"/>
            <a:chExt cx="164211" cy="381952"/>
          </a:xfrm>
        </p:grpSpPr>
        <p:sp>
          <p:nvSpPr>
            <p:cNvPr id="287" name="AutoShape 287"/>
            <p:cNvSpPr/>
            <p:nvPr/>
          </p:nvSpPr>
          <p:spPr>
            <a:xfrm rot="21437230" flipH="1">
              <a:off x="10180225" y="3811905"/>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88" name="AutoShape 288"/>
            <p:cNvSpPr/>
            <p:nvPr/>
          </p:nvSpPr>
          <p:spPr>
            <a:xfrm rot="162769">
              <a:off x="10085070" y="3811905"/>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97" name="Freeform 297"/>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294" name="Group 294"/>
          <p:cNvGrpSpPr/>
          <p:nvPr/>
        </p:nvGrpSpPr>
        <p:grpSpPr>
          <a:xfrm>
            <a:off x="10548271" y="3811905"/>
            <a:ext cx="164211" cy="381952"/>
            <a:chOff x="10548271" y="3811905"/>
            <a:chExt cx="164211" cy="381952"/>
          </a:xfrm>
        </p:grpSpPr>
        <p:sp>
          <p:nvSpPr>
            <p:cNvPr id="295" name="AutoShape 295"/>
            <p:cNvSpPr/>
            <p:nvPr/>
          </p:nvSpPr>
          <p:spPr>
            <a:xfrm rot="21437230" flipH="1">
              <a:off x="10643426" y="3811905"/>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96" name="AutoShape 296"/>
            <p:cNvSpPr/>
            <p:nvPr/>
          </p:nvSpPr>
          <p:spPr>
            <a:xfrm rot="162769">
              <a:off x="10548271" y="3811905"/>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05" name="Freeform 305"/>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302" name="Group 302"/>
          <p:cNvGrpSpPr/>
          <p:nvPr/>
        </p:nvGrpSpPr>
        <p:grpSpPr>
          <a:xfrm>
            <a:off x="11011472" y="3811905"/>
            <a:ext cx="164211" cy="381952"/>
            <a:chOff x="11011472" y="3811905"/>
            <a:chExt cx="164211" cy="381952"/>
          </a:xfrm>
        </p:grpSpPr>
        <p:sp>
          <p:nvSpPr>
            <p:cNvPr id="303" name="AutoShape 303"/>
            <p:cNvSpPr/>
            <p:nvPr/>
          </p:nvSpPr>
          <p:spPr>
            <a:xfrm rot="21437230" flipH="1">
              <a:off x="11106627" y="3811905"/>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04" name="AutoShape 304"/>
            <p:cNvSpPr/>
            <p:nvPr/>
          </p:nvSpPr>
          <p:spPr>
            <a:xfrm rot="162769">
              <a:off x="11011472" y="3811905"/>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13" name="Freeform 313"/>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310" name="Group 310"/>
          <p:cNvGrpSpPr/>
          <p:nvPr/>
        </p:nvGrpSpPr>
        <p:grpSpPr>
          <a:xfrm>
            <a:off x="6842665" y="4785646"/>
            <a:ext cx="164211" cy="381952"/>
            <a:chOff x="6842665" y="4785646"/>
            <a:chExt cx="164211" cy="381952"/>
          </a:xfrm>
        </p:grpSpPr>
        <p:sp>
          <p:nvSpPr>
            <p:cNvPr id="311" name="AutoShape 311"/>
            <p:cNvSpPr/>
            <p:nvPr/>
          </p:nvSpPr>
          <p:spPr>
            <a:xfrm rot="21437230" flipH="1">
              <a:off x="6937820" y="4785646"/>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12" name="AutoShape 312"/>
            <p:cNvSpPr/>
            <p:nvPr/>
          </p:nvSpPr>
          <p:spPr>
            <a:xfrm rot="162769">
              <a:off x="6842665" y="4785646"/>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21" name="Freeform 321"/>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318" name="Group 318"/>
          <p:cNvGrpSpPr/>
          <p:nvPr/>
        </p:nvGrpSpPr>
        <p:grpSpPr>
          <a:xfrm>
            <a:off x="7305866" y="4785646"/>
            <a:ext cx="164210" cy="381952"/>
            <a:chOff x="7305866" y="4785646"/>
            <a:chExt cx="164210" cy="381952"/>
          </a:xfrm>
        </p:grpSpPr>
        <p:sp>
          <p:nvSpPr>
            <p:cNvPr id="319" name="AutoShape 319"/>
            <p:cNvSpPr/>
            <p:nvPr/>
          </p:nvSpPr>
          <p:spPr>
            <a:xfrm rot="21437230" flipH="1">
              <a:off x="7401020" y="4785646"/>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20" name="AutoShape 320"/>
            <p:cNvSpPr/>
            <p:nvPr/>
          </p:nvSpPr>
          <p:spPr>
            <a:xfrm rot="162769">
              <a:off x="7305866" y="4785646"/>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29" name="Freeform 329"/>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326" name="Group 326"/>
          <p:cNvGrpSpPr/>
          <p:nvPr/>
        </p:nvGrpSpPr>
        <p:grpSpPr>
          <a:xfrm>
            <a:off x="7769066" y="4785646"/>
            <a:ext cx="164211" cy="381952"/>
            <a:chOff x="7769066" y="4785646"/>
            <a:chExt cx="164211" cy="381952"/>
          </a:xfrm>
        </p:grpSpPr>
        <p:sp>
          <p:nvSpPr>
            <p:cNvPr id="327" name="AutoShape 327"/>
            <p:cNvSpPr/>
            <p:nvPr/>
          </p:nvSpPr>
          <p:spPr>
            <a:xfrm rot="21437230" flipH="1">
              <a:off x="7864221" y="4785646"/>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28" name="AutoShape 328"/>
            <p:cNvSpPr/>
            <p:nvPr/>
          </p:nvSpPr>
          <p:spPr>
            <a:xfrm rot="162769">
              <a:off x="7769066" y="4785646"/>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37" name="Freeform 337"/>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334" name="Group 334"/>
          <p:cNvGrpSpPr/>
          <p:nvPr/>
        </p:nvGrpSpPr>
        <p:grpSpPr>
          <a:xfrm>
            <a:off x="8232267" y="4785646"/>
            <a:ext cx="164211" cy="381952"/>
            <a:chOff x="8232267" y="4785646"/>
            <a:chExt cx="164211" cy="381952"/>
          </a:xfrm>
        </p:grpSpPr>
        <p:sp>
          <p:nvSpPr>
            <p:cNvPr id="335" name="AutoShape 335"/>
            <p:cNvSpPr/>
            <p:nvPr/>
          </p:nvSpPr>
          <p:spPr>
            <a:xfrm rot="21437230" flipH="1">
              <a:off x="8327422" y="4785646"/>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36" name="AutoShape 336"/>
            <p:cNvSpPr/>
            <p:nvPr/>
          </p:nvSpPr>
          <p:spPr>
            <a:xfrm rot="162769">
              <a:off x="8232267" y="4785646"/>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45" name="Freeform 345"/>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342" name="Group 342"/>
          <p:cNvGrpSpPr/>
          <p:nvPr/>
        </p:nvGrpSpPr>
        <p:grpSpPr>
          <a:xfrm>
            <a:off x="8695467" y="4785646"/>
            <a:ext cx="164212" cy="381952"/>
            <a:chOff x="8695467" y="4785646"/>
            <a:chExt cx="164212" cy="381952"/>
          </a:xfrm>
        </p:grpSpPr>
        <p:sp>
          <p:nvSpPr>
            <p:cNvPr id="343" name="AutoShape 343"/>
            <p:cNvSpPr/>
            <p:nvPr/>
          </p:nvSpPr>
          <p:spPr>
            <a:xfrm rot="21437230" flipH="1">
              <a:off x="8790623" y="4785646"/>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44" name="AutoShape 344"/>
            <p:cNvSpPr/>
            <p:nvPr/>
          </p:nvSpPr>
          <p:spPr>
            <a:xfrm rot="162769">
              <a:off x="8695467" y="4785646"/>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53" name="Freeform 353"/>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350" name="Group 350"/>
          <p:cNvGrpSpPr/>
          <p:nvPr/>
        </p:nvGrpSpPr>
        <p:grpSpPr>
          <a:xfrm>
            <a:off x="9158668" y="4785646"/>
            <a:ext cx="164212" cy="381952"/>
            <a:chOff x="9158668" y="4785646"/>
            <a:chExt cx="164212" cy="381952"/>
          </a:xfrm>
        </p:grpSpPr>
        <p:sp>
          <p:nvSpPr>
            <p:cNvPr id="351" name="AutoShape 351"/>
            <p:cNvSpPr/>
            <p:nvPr/>
          </p:nvSpPr>
          <p:spPr>
            <a:xfrm rot="21437230" flipH="1">
              <a:off x="9253824" y="4785646"/>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52" name="AutoShape 352"/>
            <p:cNvSpPr/>
            <p:nvPr/>
          </p:nvSpPr>
          <p:spPr>
            <a:xfrm rot="162769">
              <a:off x="9158668" y="4785646"/>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61" name="Freeform 361"/>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358" name="Group 358"/>
          <p:cNvGrpSpPr/>
          <p:nvPr/>
        </p:nvGrpSpPr>
        <p:grpSpPr>
          <a:xfrm>
            <a:off x="9621869" y="4785646"/>
            <a:ext cx="164211" cy="381952"/>
            <a:chOff x="9621869" y="4785646"/>
            <a:chExt cx="164211" cy="381952"/>
          </a:xfrm>
        </p:grpSpPr>
        <p:sp>
          <p:nvSpPr>
            <p:cNvPr id="359" name="AutoShape 359"/>
            <p:cNvSpPr/>
            <p:nvPr/>
          </p:nvSpPr>
          <p:spPr>
            <a:xfrm rot="21437230" flipH="1">
              <a:off x="9717024" y="4785646"/>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60" name="AutoShape 360"/>
            <p:cNvSpPr/>
            <p:nvPr/>
          </p:nvSpPr>
          <p:spPr>
            <a:xfrm rot="162769">
              <a:off x="9621869" y="4785646"/>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69" name="Freeform 369"/>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366" name="Group 366"/>
          <p:cNvGrpSpPr/>
          <p:nvPr/>
        </p:nvGrpSpPr>
        <p:grpSpPr>
          <a:xfrm>
            <a:off x="10085070" y="4785646"/>
            <a:ext cx="164211" cy="381952"/>
            <a:chOff x="10085070" y="4785646"/>
            <a:chExt cx="164211" cy="381952"/>
          </a:xfrm>
        </p:grpSpPr>
        <p:sp>
          <p:nvSpPr>
            <p:cNvPr id="367" name="AutoShape 367"/>
            <p:cNvSpPr/>
            <p:nvPr/>
          </p:nvSpPr>
          <p:spPr>
            <a:xfrm rot="21437230" flipH="1">
              <a:off x="10180225" y="4785646"/>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68" name="AutoShape 368"/>
            <p:cNvSpPr/>
            <p:nvPr/>
          </p:nvSpPr>
          <p:spPr>
            <a:xfrm rot="162769">
              <a:off x="10085070" y="4785646"/>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77" name="Freeform 377"/>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374" name="Group 374"/>
          <p:cNvGrpSpPr/>
          <p:nvPr/>
        </p:nvGrpSpPr>
        <p:grpSpPr>
          <a:xfrm>
            <a:off x="10548271" y="4785646"/>
            <a:ext cx="164211" cy="381952"/>
            <a:chOff x="10548271" y="4785646"/>
            <a:chExt cx="164211" cy="381952"/>
          </a:xfrm>
        </p:grpSpPr>
        <p:sp>
          <p:nvSpPr>
            <p:cNvPr id="375" name="AutoShape 375"/>
            <p:cNvSpPr/>
            <p:nvPr/>
          </p:nvSpPr>
          <p:spPr>
            <a:xfrm rot="21437230" flipH="1">
              <a:off x="10643426" y="4785646"/>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76" name="AutoShape 376"/>
            <p:cNvSpPr/>
            <p:nvPr/>
          </p:nvSpPr>
          <p:spPr>
            <a:xfrm rot="162769">
              <a:off x="10548271" y="4785646"/>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85" name="Freeform 385"/>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382" name="Group 382"/>
          <p:cNvGrpSpPr/>
          <p:nvPr/>
        </p:nvGrpSpPr>
        <p:grpSpPr>
          <a:xfrm>
            <a:off x="11011472" y="4785646"/>
            <a:ext cx="164211" cy="381952"/>
            <a:chOff x="11011472" y="4785646"/>
            <a:chExt cx="164211" cy="381952"/>
          </a:xfrm>
        </p:grpSpPr>
        <p:sp>
          <p:nvSpPr>
            <p:cNvPr id="383" name="AutoShape 383"/>
            <p:cNvSpPr/>
            <p:nvPr/>
          </p:nvSpPr>
          <p:spPr>
            <a:xfrm rot="21437230" flipH="1">
              <a:off x="11106627" y="4785646"/>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84" name="AutoShape 384"/>
            <p:cNvSpPr/>
            <p:nvPr/>
          </p:nvSpPr>
          <p:spPr>
            <a:xfrm rot="162769">
              <a:off x="11011472" y="4785646"/>
              <a:ext cx="69056" cy="381952"/>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sp>
        <p:nvSpPr>
          <p:cNvPr id="386" name="AutoShape 386"/>
          <p:cNvSpPr/>
          <p:nvPr/>
        </p:nvSpPr>
        <p:spPr>
          <a:xfrm>
            <a:off x="692334" y="5368319"/>
            <a:ext cx="4775817" cy="98289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solidFill>
                <a:latin typeface="Microsoft Yahei"/>
                <a:ea typeface="Microsoft Yahei"/>
                <a:cs typeface="Microsoft Yahei"/>
              </a:rPr>
              <a:t>了解客户需求和问题</a:t>
            </a:r>
            <a:endParaRPr lang="en-US" sz="1100"/>
          </a:p>
        </p:txBody>
      </p:sp>
      <p:sp>
        <p:nvSpPr>
          <p:cNvPr id="387" name="AutoShape 387"/>
          <p:cNvSpPr/>
          <p:nvPr/>
        </p:nvSpPr>
        <p:spPr>
          <a:xfrm>
            <a:off x="6723849" y="5368319"/>
            <a:ext cx="4775817" cy="904863"/>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solidFill>
                <a:latin typeface="Microsoft Yahei"/>
                <a:ea typeface="Microsoft Yahei"/>
                <a:cs typeface="Microsoft Yahei"/>
              </a:rPr>
              <a:t>请问您遇到了什么问题？您需要什么样的帮助？</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询问语</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https://d.book118.com/028030052104006023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40</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2024-08-30T08:31:20.303</cp:lastPrinted>
  <dcterms:created xsi:type="dcterms:W3CDTF">2024-08-30T00:31:20Z</dcterms:created>
  <dcterms:modified xsi:type="dcterms:W3CDTF">2024-08-30T00:31:22Z</dcterms:modified>
</cp:coreProperties>
</file>