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62" r:id="rId2"/>
    <p:sldMasterId id="2147483775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2A7F3-F03B-4A97-B3E0-2FD0FCE8F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557A6-0316-4A28-91BB-DEA2EE8B0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D2E72-19DF-4E36-83F3-6DA1C9640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EBFD6-ECF1-48CB-A497-7BEB749F3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97593A-2FDD-421D-8253-A7696A08F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6545DF-C901-4A8E-9772-1A8D10818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65D8FB-4314-40D6-9D1D-506003126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3F35B-610C-4CD3-9D66-29890D932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BF7DF-6894-4CED-B126-974C44281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C43A7-AC60-4711-BD25-06966022B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CA41B-85F2-4D4F-82B3-86360E14F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标题幻灯片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7650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fontAlgn="base"/>
            <a:fld id="{239164CB-2AB7-4D17-ACA5-459E6E0128EC}" type="datetime1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*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7651" name="灯片编号占位符 5"/>
          <p:cNvSpPr>
            <a:spLocks noGrp="1"/>
          </p:cNvSpPr>
          <p:nvPr>
            <p:ph type="sldNum" sz="quarter" idx="11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fontAlgn="base"/>
            <a:fld id="{F920851D-E117-4306-9089-E04A7928EE24}" type="slidenum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7652" name="页脚占位符 1"/>
          <p:cNvSpPr>
            <a:spLocks noGrp="1"/>
          </p:cNvSpPr>
          <p:nvPr>
            <p:ph type="ftr" sz="quarter" idx="12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fontAlgn="base"/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标题和内容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2867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fontAlgn="base"/>
            <a:fld id="{963E7A83-364D-45B7-8249-F904E39CB1D5}" type="datetime1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*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867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fontAlgn="base"/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867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fontAlgn="base"/>
            <a:fld id="{E8CA5A93-C9AC-4EAF-BEED-2F44FD754B5B}" type="slidenum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>
  <p:cSld name="节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29698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fontAlgn="base"/>
            <a:fld id="{CFB5D106-D393-4EDB-8A2D-C80D01DF458A}" type="datetime1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*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9699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fontAlgn="base"/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9700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fontAlgn="base"/>
            <a:fld id="{D5D56AC8-1FE2-4703-940F-34FCB2D1B382}" type="slidenum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>
  <p:cSld name="两栏内容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0722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fontAlgn="base"/>
            <a:fld id="{A42868A8-06E4-4F63-A176-08107E0C5878}" type="datetime1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*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0723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fontAlgn="base"/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0724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fontAlgn="base"/>
            <a:fld id="{2B780017-C920-46ED-83AE-531391762802}" type="slidenum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>
  <p:cSld name="比较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1746" name="日期占位符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fontAlgn="base"/>
            <a:fld id="{BBFBAB1E-D11B-44C3-9982-0C536AFABA01}" type="datetime1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*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1747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fontAlgn="base"/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1748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fontAlgn="base"/>
            <a:fld id="{E3B90FB4-3B5C-4A3B-BB9B-287303D45151}" type="slidenum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>
  <p:cSld name="仅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2770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fontAlgn="base"/>
            <a:fld id="{5ED97CCA-EE17-47AE-92AA-90441094DE80}" type="datetime1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*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2771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fontAlgn="base"/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2772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fontAlgn="base"/>
            <a:fld id="{B21FE087-D3C8-425C-B93D-ED9914F1AF48}" type="slidenum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空白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3379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fontAlgn="base"/>
            <a:fld id="{2AC28282-1989-4951-91B1-93C01A3553D8}" type="datetime1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*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379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fontAlgn="base"/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379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fontAlgn="base"/>
            <a:fld id="{FF0BB29F-7AF3-4ED2-AD9C-C846CA3F29F3}" type="slidenum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>
  <p:cSld name="内容与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34818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fontAlgn="base"/>
            <a:fld id="{05E27546-CB21-4A2F-B2CE-0A7857ABF279}" type="datetime1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*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4819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fontAlgn="base"/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4820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fontAlgn="base"/>
            <a:fld id="{097D1742-0615-490B-9D8F-E60953D32B91}" type="slidenum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35842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fontAlgn="base"/>
            <a:fld id="{12960C27-6D68-4D5A-B7BB-8A8DD3A04191}" type="datetime1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*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5843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fontAlgn="base"/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5844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fontAlgn="base"/>
            <a:fld id="{904BB377-74AE-4916-8409-70463FC2B3D5}" type="slidenum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>
  <p:cSld name="标题和竖排文字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6866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fontAlgn="base"/>
            <a:fld id="{1F4C09CC-07E7-4A49-B802-4DEE687D76FD}" type="datetime1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*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6867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fontAlgn="base"/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6868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fontAlgn="base"/>
            <a:fld id="{E5B18AE6-1FE3-4F42-A3D6-E60E184E6405}" type="slidenum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垂直排列标题与文本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 fontAlgn="auto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auto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auto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auto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7890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fontAlgn="base"/>
            <a:fld id="{A4538DF1-9CDD-499D-8911-E25608BBC203}" type="datetime1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*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7891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fontAlgn="base"/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7892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fontAlgn="base"/>
            <a:fld id="{F792CBDE-D65B-43D0-9C7E-B68954BE526B}" type="slidenum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自定义版式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8914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fontAlgn="base"/>
            <a:fld id="{DB011691-FEDE-4D09-90B5-8D611C04CEEC}" type="datetime1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*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8915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fontAlgn="base"/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8916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fontAlgn="base"/>
            <a:fld id="{FD399605-FC41-4E39-98CD-16DE09BC757C}" type="slidenum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AndObj">
  <p:cSld name="标题，文本与内容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9938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zh-CN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9939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zh-CN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9940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EB9379E-2628-4822-938F-1B29F370A4DA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AndTwoObj">
  <p:cSld name="标题，一项大型内容和两项小型内容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185" y="1600126"/>
            <a:ext cx="4038463" cy="4525753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z="215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73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66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46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46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48043" y="1600126"/>
            <a:ext cx="4038463" cy="2185887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z="215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73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66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46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46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648043" y="3938406"/>
            <a:ext cx="4038463" cy="2187474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z="215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73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66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46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46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096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 typeface="Arial"/>
            </a:pPr>
            <a:endParaRPr lang="zh-CN" altLang="zh-CN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4096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 typeface="Arial"/>
            </a:pPr>
            <a:endParaRPr lang="zh-CN" altLang="zh-CN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4096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B3C47D57-306A-42BC-B31C-C53265C52BE5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标题幻灯片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标题和内容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158" y="1928802"/>
            <a:ext cx="8229600" cy="4525963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12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3250" y="5786438"/>
            <a:ext cx="2895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F7F641E1-43AA-4801-8AA1-8C6D85625974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>
  <p:cSld name="节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146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614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3250" y="5786438"/>
            <a:ext cx="2895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6148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71BBC2D8-0184-4FFB-98AC-6FFE0067ED9B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>
  <p:cSld name="两栏内容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170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1143000" y="7143750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3250" y="5786438"/>
            <a:ext cx="2895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7172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6561B9CC-A9AF-4886-8067-6EF70793B096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>
  <p:cSld name="比较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819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819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3250" y="5786438"/>
            <a:ext cx="2895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819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D02AEF64-815A-4E38-A1D7-A86EB8B632D7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>
  <p:cSld name="仅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空白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1024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1024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3250" y="5786438"/>
            <a:ext cx="2895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1024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A024B8CC-9483-4D7B-9DDE-C98FF7F88A70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>
  <p:cSld name="内容与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11266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1126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3250" y="5786438"/>
            <a:ext cx="2895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11268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2A9EE5F5-C7F6-4887-84D9-0126643CEA6E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ulim" pitchFamily="34" charset="-127"/>
                <a:ea typeface="Gulim" pitchFamily="34" charset="-127"/>
                <a:cs typeface="+mn-cs"/>
              </a:rPr>
              <a:t>单击图标添加图片</a:t>
            </a: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itchFamily="34" charset="-127"/>
              <a:ea typeface="Gulim" pitchFamily="34" charset="-127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12290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12291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3250" y="5786438"/>
            <a:ext cx="2895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12292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90A381DD-1B31-46BE-BF81-735FFAC770B7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>
  <p:cSld name="标题和竖排文字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331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1331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3250" y="5786438"/>
            <a:ext cx="2895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1331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20F72E0B-2CBD-41C5-98F9-08AC1D3A9F64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自定义版式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14338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14339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43250" y="5786438"/>
            <a:ext cx="2895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14340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F3AC06CB-00FF-42D5-9AD5-F62BDC7E5A38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垂直排列标题与文本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536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1536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43250" y="5786438"/>
            <a:ext cx="2895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  <a:buFontTx/>
            </a:pPr>
            <a:endParaRPr lang="zh-CN" altLang="en-US" sz="1800"/>
          </a:p>
        </p:txBody>
      </p:sp>
      <p:sp>
        <p:nvSpPr>
          <p:cNvPr id="1536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AECCB5E4-7386-4E8F-B3B5-D3D6D67E075A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2.png" /><Relationship Id="rId16" Type="http://schemas.openxmlformats.org/officeDocument/2006/relationships/image" Target="file:///D:\qq&#25991;&#20214;\712321467\Image\C2C\Image2\%7b75232B38-A165-1FB7-499C-2E1C792CACB5%7d.png" TargetMode="External" /><Relationship Id="rId17" Type="http://schemas.openxmlformats.org/officeDocument/2006/relationships/image" Target="../media/image3.png" /><Relationship Id="rId18" Type="http://schemas.openxmlformats.org/officeDocument/2006/relationships/image" Target="../media/image1.jpeg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slideLayout" Target="../slideLayouts/slideLayout35.xml" /><Relationship Id="rId11" Type="http://schemas.openxmlformats.org/officeDocument/2006/relationships/slideLayout" Target="../slideLayouts/slideLayout36.xml" /><Relationship Id="rId12" Type="http://schemas.openxmlformats.org/officeDocument/2006/relationships/slideLayout" Target="../slideLayouts/slideLayout37.xml" /><Relationship Id="rId13" Type="http://schemas.openxmlformats.org/officeDocument/2006/relationships/image" Target="../media/image2.png" /><Relationship Id="rId14" Type="http://schemas.openxmlformats.org/officeDocument/2006/relationships/image" Target="file:///D:\qq&#25991;&#20214;\712321467\Image\C2C\Image2\%7b75232B38-A165-1FB7-499C-2E1C792CACB5%7d.png" TargetMode="External" /><Relationship Id="rId15" Type="http://schemas.openxmlformats.org/officeDocument/2006/relationships/image" Target="../media/image3.png" /><Relationship Id="rId16" Type="http://schemas.openxmlformats.org/officeDocument/2006/relationships/image" Target="../media/image1.jpeg" /><Relationship Id="rId17" Type="http://schemas.openxmlformats.org/officeDocument/2006/relationships/theme" Target="../theme/theme3.xml" /><Relationship Id="rId2" Type="http://schemas.openxmlformats.org/officeDocument/2006/relationships/slideLayout" Target="../slideLayouts/slideLayout27.xml" /><Relationship Id="rId3" Type="http://schemas.openxmlformats.org/officeDocument/2006/relationships/slideLayout" Target="../slideLayouts/slideLayout28.xml" /><Relationship Id="rId4" Type="http://schemas.openxmlformats.org/officeDocument/2006/relationships/slideLayout" Target="../slideLayouts/slideLayout29.xml" /><Relationship Id="rId5" Type="http://schemas.openxmlformats.org/officeDocument/2006/relationships/slideLayout" Target="../slideLayouts/slideLayout30.xml" /><Relationship Id="rId6" Type="http://schemas.openxmlformats.org/officeDocument/2006/relationships/slideLayout" Target="../slideLayouts/slideLayout31.xml" /><Relationship Id="rId7" Type="http://schemas.openxmlformats.org/officeDocument/2006/relationships/slideLayout" Target="../slideLayouts/slideLayout32.xml" /><Relationship Id="rId8" Type="http://schemas.openxmlformats.org/officeDocument/2006/relationships/slideLayout" Target="../slideLayouts/slideLayout33.xml" /><Relationship Id="rId9" Type="http://schemas.openxmlformats.org/officeDocument/2006/relationships/slideLayout" Target="../slideLayouts/slideLayout3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8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3074" name="日期占位符 3"/>
          <p:cNvSpPr>
            <a:spLocks noGrp="1"/>
          </p:cNvSpPr>
          <p:nvPr>
            <p:ph type="dt" sz="half" idx="4294967295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fontAlgn="base"/>
            <a:fld id="{45DDB9C1-3E11-4743-94F5-2576167704E5}" type="datetime1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*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075" name="页脚占位符 4"/>
          <p:cNvSpPr>
            <a:spLocks noGrp="1"/>
          </p:cNvSpPr>
          <p:nvPr>
            <p:ph type="ftr" sz="quarter" idx="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fontAlgn="base"/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3076" name="灯片编号占位符 5"/>
          <p:cNvSpPr>
            <a:spLocks noGrp="1"/>
          </p:cNvSpPr>
          <p:nvPr>
            <p:ph type="sldNum" sz="quarter" idx="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fontAlgn="base"/>
            <a:fld id="{51F5F531-737B-47A5-9DF7-3452DCC711A2}" type="slidenum">
              <a:rPr lang="zh-CN" altLang="en-US" sz="1200">
                <a:solidFill>
                  <a:srgbClr val="898989"/>
                </a:solidFill>
                <a:latin typeface="Calibri" pitchFamily="34" charset="0"/>
                <a:ea typeface="宋体" pitchFamily="2" charset="-122"/>
              </a:rPr>
              <a:t>‹#›</a:t>
            </a:fld>
            <a:endParaRPr lang="zh-CN" altLang="en-US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3077" name="图片 1" descr="成都市教育局" title="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649538" y="6445250"/>
            <a:ext cx="3844925" cy="37941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078" name="TextBox 11"/>
          <p:cNvSpPr txBox="1">
            <a:spLocks noChangeArrowheads="1"/>
          </p:cNvSpPr>
          <p:nvPr userDrawn="1"/>
        </p:nvSpPr>
        <p:spPr bwMode="auto">
          <a:xfrm>
            <a:off x="6005513" y="115888"/>
            <a:ext cx="303053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lvl="0">
              <a:buClrTx/>
              <a:buFontTx/>
            </a:pPr>
            <a:r>
              <a:rPr lang="en-US" altLang="zh-CN" sz="1400" b="1">
                <a:latin typeface="宋体" pitchFamily="2" charset="-122"/>
              </a:rPr>
              <a:t>《</a:t>
            </a:r>
            <a:r>
              <a:rPr lang="zh-CN" altLang="en-US" sz="1400" b="1">
                <a:latin typeface="宋体" pitchFamily="2" charset="-122"/>
                <a:ea typeface="宋体" pitchFamily="2" charset="-122"/>
              </a:rPr>
              <a:t>生活</a:t>
            </a:r>
            <a:r>
              <a:rPr lang="en-US" altLang="zh-CN" sz="1400" b="1">
                <a:latin typeface="宋体" pitchFamily="2" charset="-122"/>
              </a:rPr>
              <a:t>·</a:t>
            </a:r>
            <a:r>
              <a:rPr lang="zh-CN" altLang="en-US" sz="1400" b="1">
                <a:latin typeface="宋体" pitchFamily="2" charset="-122"/>
                <a:ea typeface="宋体" pitchFamily="2" charset="-122"/>
              </a:rPr>
              <a:t>生命与安全</a:t>
            </a:r>
            <a:r>
              <a:rPr lang="en-US" altLang="zh-CN" sz="1400" b="1">
                <a:latin typeface="宋体" pitchFamily="2" charset="-122"/>
              </a:rPr>
              <a:t>》 ·</a:t>
            </a:r>
            <a:r>
              <a:rPr lang="zh-CN" altLang="en-US" sz="1400" b="1">
                <a:latin typeface="宋体" pitchFamily="2" charset="-122"/>
                <a:ea typeface="宋体" pitchFamily="2" charset="-122"/>
              </a:rPr>
              <a:t>独自在家</a:t>
            </a:r>
            <a:endParaRPr lang="zh-CN" altLang="en-US" sz="1400" b="1">
              <a:latin typeface="宋体" pitchFamily="2" charset="-122"/>
              <a:ea typeface="宋体" pitchFamily="2" charset="-122"/>
            </a:endParaRPr>
          </a:p>
        </p:txBody>
      </p:sp>
      <p:pic>
        <p:nvPicPr>
          <p:cNvPr id="3079" name="图片 1073743875" descr="学科网 zxxk.com" title=""/>
          <p:cNvPicPr>
            <a:picLocks noChangeAspect="1"/>
          </p:cNvPicPr>
          <p:nvPr/>
        </p:nvPicPr>
        <p:blipFill>
          <a:blip r:embed="rId17" r:link="rId1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36" r:id="rId2"/>
    <p:sldLayoutId id="2147483738" r:id="rId3"/>
    <p:sldLayoutId id="2147483740" r:id="rId4"/>
    <p:sldLayoutId id="2147483742" r:id="rId5"/>
    <p:sldLayoutId id="2147483744" r:id="rId6"/>
    <p:sldLayoutId id="2147483746" r:id="rId7"/>
    <p:sldLayoutId id="2147483748" r:id="rId8"/>
    <p:sldLayoutId id="2147483750" r:id="rId9"/>
    <p:sldLayoutId id="2147483752" r:id="rId10"/>
    <p:sldLayoutId id="2147483754" r:id="rId11"/>
    <p:sldLayoutId id="2147483756" r:id="rId12"/>
    <p:sldLayoutId id="2147483758" r:id="rId13"/>
    <p:sldLayoutId id="2147483760" r:id="rId14"/>
  </p:sldLayoutIdLst>
  <p:transition/>
  <p:timing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kern="1200">
          <a:solidFill>
            <a:schemeClr val="tx1"/>
          </a:solidFill>
          <a:latin typeface="Calibri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6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1026" name="TextBox 11"/>
          <p:cNvSpPr txBox="1">
            <a:spLocks noChangeArrowheads="1"/>
          </p:cNvSpPr>
          <p:nvPr userDrawn="1"/>
        </p:nvSpPr>
        <p:spPr bwMode="auto">
          <a:xfrm>
            <a:off x="6005513" y="115888"/>
            <a:ext cx="303053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lvl="0">
              <a:buClrTx/>
              <a:buFontTx/>
            </a:pPr>
            <a:r>
              <a:rPr lang="en-US" altLang="zh-CN" sz="1400" b="1">
                <a:latin typeface="宋体" pitchFamily="2" charset="-122"/>
              </a:rPr>
              <a:t>《</a:t>
            </a:r>
            <a:r>
              <a:rPr lang="zh-CN" altLang="en-US" sz="1400" b="1">
                <a:latin typeface="宋体" pitchFamily="2" charset="-122"/>
              </a:rPr>
              <a:t>生活</a:t>
            </a:r>
            <a:r>
              <a:rPr lang="en-US" altLang="zh-CN" sz="1400" b="1">
                <a:latin typeface="宋体" pitchFamily="2" charset="-122"/>
              </a:rPr>
              <a:t>·</a:t>
            </a:r>
            <a:r>
              <a:rPr lang="zh-CN" altLang="en-US" sz="1400" b="1">
                <a:latin typeface="宋体" pitchFamily="2" charset="-122"/>
              </a:rPr>
              <a:t>生命与安全</a:t>
            </a:r>
            <a:r>
              <a:rPr lang="en-US" altLang="zh-CN" sz="1400" b="1">
                <a:latin typeface="宋体" pitchFamily="2" charset="-122"/>
              </a:rPr>
              <a:t>》 ·</a:t>
            </a:r>
            <a:r>
              <a:rPr lang="zh-CN" altLang="en-US" sz="1400" b="1">
                <a:latin typeface="宋体" pitchFamily="2" charset="-122"/>
              </a:rPr>
              <a:t>独自在家</a:t>
            </a:r>
            <a:endParaRPr lang="zh-CN" altLang="en-US" sz="1400" b="1">
              <a:latin typeface="宋体" pitchFamily="2" charset="-122"/>
            </a:endParaRPr>
          </a:p>
        </p:txBody>
      </p:sp>
      <p:pic>
        <p:nvPicPr>
          <p:cNvPr id="1027" name="图片 1" descr="成都市教育局" title="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649538" y="6445250"/>
            <a:ext cx="3844925" cy="37941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8" name="图片 1073743875" descr="学科网 zxxk.com" title=""/>
          <p:cNvPicPr>
            <a:picLocks noChangeAspect="1"/>
          </p:cNvPicPr>
          <p:nvPr/>
        </p:nvPicPr>
        <p:blipFill>
          <a:blip r:embed="rId15" r:link="rId1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</p:sldLayoutIdLst>
  <p:transition/>
  <p:timing/>
  <p:txStyles>
    <p:titleStyle>
      <a:lvl1pPr marL="0" indent="0" algn="ctr" defTabSz="914400" rtl="0" eaLnBrk="0" fontAlgn="base" latinLnBrk="1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>
          <a:solidFill>
            <a:schemeClr val="tx2"/>
          </a:solidFill>
          <a:latin typeface="Gulim" pitchFamily="34" charset="-127"/>
          <a:ea typeface="Gulim" pitchFamily="34" charset="-127"/>
          <a:cs typeface="+mj-cs"/>
        </a:defRPr>
      </a:lvl1pPr>
    </p:titleStyle>
    <p:bodyStyle>
      <a:lvl1pPr marL="342900" indent="-342900" algn="l" defTabSz="914400" rtl="0" eaLnBrk="0" fontAlgn="base" latinLnBrk="1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>
          <a:solidFill>
            <a:schemeClr val="tx1"/>
          </a:solidFill>
          <a:latin typeface="Gulim" pitchFamily="34" charset="-127"/>
          <a:ea typeface="Gulim" pitchFamily="34" charset="-127"/>
          <a:cs typeface="+mn-cs"/>
        </a:defRPr>
      </a:lvl1pPr>
      <a:lvl2pPr marL="742950" indent="-285750" algn="l" defTabSz="914400" rtl="0" eaLnBrk="0" fontAlgn="base" latinLnBrk="1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>
          <a:solidFill>
            <a:schemeClr val="tx1"/>
          </a:solidFill>
          <a:latin typeface="Gulim" pitchFamily="34" charset="-127"/>
          <a:ea typeface="Gulim" pitchFamily="34" charset="-127"/>
        </a:defRPr>
      </a:lvl2pPr>
      <a:lvl3pPr marL="1143000" indent="-228600" algn="l" defTabSz="914400" rtl="0" eaLnBrk="0" fontAlgn="base" latinLnBrk="1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>
          <a:solidFill>
            <a:schemeClr val="tx1"/>
          </a:solidFill>
          <a:latin typeface="Gulim" pitchFamily="34" charset="-127"/>
          <a:ea typeface="Gulim" pitchFamily="34" charset="-127"/>
        </a:defRPr>
      </a:lvl3pPr>
      <a:lvl4pPr marL="1600200" indent="-228600" algn="l" defTabSz="914400" rtl="0" eaLnBrk="0" fontAlgn="base" latinLnBrk="1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>
          <a:solidFill>
            <a:schemeClr val="tx1"/>
          </a:solidFill>
          <a:latin typeface="Gulim" pitchFamily="34" charset="-127"/>
          <a:ea typeface="Gulim" pitchFamily="34" charset="-127"/>
        </a:defRPr>
      </a:lvl4pPr>
      <a:lvl5pPr marL="2057400" indent="-228600" algn="l" defTabSz="914400" rtl="0" eaLnBrk="0" fontAlgn="base" latinLnBrk="1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>
          <a:solidFill>
            <a:schemeClr val="tx1"/>
          </a:solidFill>
          <a:latin typeface="Gulim" pitchFamily="34" charset="-127"/>
          <a:ea typeface="Gulim" pitchFamily="34" charset="-127"/>
        </a:defRPr>
      </a:lvl5pPr>
      <a:lvl6pPr marL="2514600" indent="-228600" algn="l" rtl="0" eaLnBrk="1" fontAlgn="base" latinLnBrk="1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latinLnBrk="1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latinLnBrk="1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latinLnBrk="1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9.jpeg" /><Relationship Id="rId3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1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16.jpeg" /><Relationship Id="rId3" Type="http://schemas.openxmlformats.org/officeDocument/2006/relationships/image" Target="../media/image1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18.jpeg" /><Relationship Id="rId3" Type="http://schemas.openxmlformats.org/officeDocument/2006/relationships/image" Target="../media/image1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20.png" /><Relationship Id="rId3" Type="http://schemas.openxmlformats.org/officeDocument/2006/relationships/image" Target="../media/image2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22.jpeg" /><Relationship Id="rId3" Type="http://schemas.openxmlformats.org/officeDocument/2006/relationships/image" Target="../media/image1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23.jpeg" /><Relationship Id="rId3" Type="http://schemas.openxmlformats.org/officeDocument/2006/relationships/image" Target="../media/image1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2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30135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43009" name="矩形 1" title=""/>
          <p:cNvSpPr/>
          <p:nvPr/>
        </p:nvSpPr>
        <p:spPr>
          <a:xfrm>
            <a:off x="251460" y="620395"/>
            <a:ext cx="4213225" cy="9366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Calibri"/>
              </a:defRPr>
            </a:lvl6pPr>
            <a:lvl7pPr>
              <a:defRPr lang="zh-CN">
                <a:solidFill>
                  <a:srgbClr val="FFFFFF"/>
                </a:solidFill>
                <a:latin typeface="Calibri"/>
              </a:defRPr>
            </a:lvl7pPr>
            <a:lvl8pPr>
              <a:defRPr lang="zh-CN">
                <a:solidFill>
                  <a:srgbClr val="FFFFFF"/>
                </a:solidFill>
                <a:latin typeface="Calibri"/>
              </a:defRPr>
            </a:lvl8pPr>
            <a:lvl9pPr>
              <a:defRPr lang="zh-CN">
                <a:solidFill>
                  <a:srgbClr val="FFFFFF"/>
                </a:solidFill>
                <a:latin typeface="Calibri"/>
              </a:defRPr>
            </a:lvl9pPr>
          </a:lstStyle>
          <a:p>
            <a:pPr lvl="0" algn="ctr" hangingPunct="0"/>
            <a:r>
              <a:rPr lang="zh-CN" altLang="en-US" sz="5400" b="1">
                <a:solidFill>
                  <a:srgbClr val="FF0000"/>
                </a:solidFill>
                <a:latin typeface="Calibri" pitchFamily="34" charset="0"/>
                <a:ea typeface="宋体" pitchFamily="2" charset="-122"/>
              </a:rPr>
              <a:t>独自在家时  </a:t>
            </a:r>
            <a:endParaRPr lang="zh-CN" altLang="en-US" sz="5400" b="1">
              <a:solidFill>
                <a:srgbClr val="FF0000"/>
              </a:solidFill>
              <a:latin typeface="Calibri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44033" name="图片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9687" y="635000"/>
            <a:ext cx="9186862" cy="622141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4034" name="图片 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" y="98425"/>
            <a:ext cx="2182813" cy="8096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4035" name="矩形 3" title=""/>
          <p:cNvSpPr/>
          <p:nvPr/>
        </p:nvSpPr>
        <p:spPr>
          <a:xfrm>
            <a:off x="3108325" y="1679575"/>
            <a:ext cx="5649913" cy="20304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2800" b="1">
                <a:solidFill>
                  <a:srgbClr val="FFFF00"/>
                </a:solidFill>
                <a:latin typeface="微软雅黑" pitchFamily="34" charset="-122"/>
                <a:ea typeface="微软雅黑" pitchFamily="34" charset="-122"/>
                <a:sym typeface="Wingdings" pitchFamily="2" charset="2"/>
              </a:rPr>
              <a:t>1.</a:t>
            </a:r>
            <a:r>
              <a:rPr lang="zh-CN" altLang="en-US" sz="2800" b="1">
                <a:solidFill>
                  <a:srgbClr val="FFFF00"/>
                </a:solidFill>
                <a:latin typeface="微软雅黑" pitchFamily="34" charset="-122"/>
                <a:ea typeface="微软雅黑" pitchFamily="34" charset="-122"/>
                <a:sym typeface="Wingdings" pitchFamily="2" charset="2"/>
              </a:rPr>
              <a:t>了解独自在家的注意事项</a:t>
            </a:r>
            <a:r>
              <a:rPr lang="en-US" altLang="zh-CN" sz="2800" b="1">
                <a:solidFill>
                  <a:srgbClr val="FFFF00"/>
                </a:solidFill>
                <a:latin typeface="微软雅黑" pitchFamily="34" charset="-122"/>
                <a:ea typeface="微软雅黑" pitchFamily="34" charset="-122"/>
                <a:sym typeface="Calibri" pitchFamily="34" charset="0"/>
              </a:rPr>
              <a:t>；</a:t>
            </a:r>
            <a:endParaRPr lang="en-US" altLang="zh-CN" sz="2800" b="1">
              <a:solidFill>
                <a:srgbClr val="FFFF00"/>
              </a:solidFill>
              <a:latin typeface="微软雅黑" pitchFamily="34" charset="-122"/>
              <a:ea typeface="微软雅黑" pitchFamily="34" charset="-122"/>
              <a:sym typeface="Calibri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US" altLang="zh-CN" sz="2800" b="1">
                <a:solidFill>
                  <a:srgbClr val="FFFF00"/>
                </a:solidFill>
                <a:latin typeface="微软雅黑" pitchFamily="34" charset="-122"/>
                <a:ea typeface="微软雅黑" pitchFamily="34" charset="-122"/>
                <a:sym typeface="Wingdings" pitchFamily="2" charset="2"/>
              </a:rPr>
              <a:t>2.</a:t>
            </a:r>
            <a:r>
              <a:rPr lang="zh-CN" altLang="en-US" sz="2800" b="1">
                <a:solidFill>
                  <a:srgbClr val="FFFF00"/>
                </a:solidFill>
                <a:latin typeface="微软雅黑" pitchFamily="34" charset="-122"/>
                <a:ea typeface="微软雅黑" pitchFamily="34" charset="-122"/>
                <a:sym typeface="Wingdings" pitchFamily="2" charset="2"/>
              </a:rPr>
              <a:t>掌握独自在家应对陌生人敲门的方法</a:t>
            </a:r>
            <a:r>
              <a:rPr lang="en-US" altLang="zh-CN" sz="2800" b="1">
                <a:solidFill>
                  <a:srgbClr val="FFFF00"/>
                </a:solidFill>
                <a:latin typeface="微软雅黑" pitchFamily="34" charset="-122"/>
                <a:ea typeface="微软雅黑" pitchFamily="34" charset="-122"/>
                <a:sym typeface="Calibri" pitchFamily="34" charset="0"/>
              </a:rPr>
              <a:t>。</a:t>
            </a:r>
            <a:endParaRPr lang="en-US" altLang="zh-CN" sz="2800" b="1">
              <a:solidFill>
                <a:srgbClr val="FFFF00"/>
              </a:solidFill>
              <a:latin typeface="微软雅黑" pitchFamily="34" charset="-122"/>
              <a:ea typeface="微软雅黑" pitchFamily="34" charset="-122"/>
              <a:sym typeface="Calibri" pitchFamily="34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45057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577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5058" name="矩形 1" title=""/>
          <p:cNvSpPr/>
          <p:nvPr/>
        </p:nvSpPr>
        <p:spPr>
          <a:xfrm>
            <a:off x="641350" y="476250"/>
            <a:ext cx="7921625" cy="3694113"/>
          </a:xfrm>
          <a:prstGeom prst="rect">
            <a:avLst/>
          </a:prstGeom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zh-CN" altLang="en-US" sz="2000" b="1" spc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2800" b="1" spc="0">
                <a:solidFill>
                  <a:srgbClr val="002060"/>
                </a:solidFill>
                <a:latin typeface="微软雅黑" pitchFamily="34" charset="-122"/>
                <a:ea typeface="微软雅黑" pitchFamily="34" charset="-122"/>
              </a:rPr>
              <a:t>陌生人，不开门</a:t>
            </a:r>
            <a:endParaRPr lang="en-US" altLang="zh-CN" sz="2800" b="1">
              <a:solidFill>
                <a:srgbClr val="002060"/>
              </a:solidFill>
              <a:latin typeface="微软雅黑" pitchFamily="34" charset="-122"/>
              <a:ea typeface="微软雅黑" pitchFamily="34" charset="-122"/>
            </a:endParaRPr>
          </a:p>
          <a:p>
            <a:pPr marL="0" lv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en-US" altLang="zh-CN" sz="2000" b="1" spc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itchFamily="49" charset="-122"/>
                <a:ea typeface="楷体" panose="02010609060101010101" pitchFamily="49" charset="-122"/>
              </a:rPr>
              <a:t>     </a:t>
            </a:r>
            <a:r>
              <a:rPr lang="zh-CN" altLang="en-US" sz="1800" spc="0">
                <a:solidFill>
                  <a:srgbClr val="002060"/>
                </a:solidFill>
                <a:latin typeface="楷体" pitchFamily="49" charset="-122"/>
                <a:ea typeface="楷体" panose="02010609060101010101" pitchFamily="49" charset="-122"/>
              </a:rPr>
              <a:t>星期天的上午，乐乐一个人在家画画，忽然门外响起一阵敲门声。</a:t>
            </a:r>
            <a:r>
              <a:rPr lang="en-US" altLang="zh-CN" sz="1800" spc="0">
                <a:solidFill>
                  <a:srgbClr val="002060"/>
                </a:solidFill>
                <a:latin typeface="楷体" pitchFamily="49" charset="-122"/>
                <a:ea typeface="楷体" panose="02010609060101010101" pitchFamily="49" charset="-122"/>
              </a:rPr>
              <a:t> </a:t>
            </a:r>
            <a:endParaRPr lang="zh-CN" altLang="en-US" sz="1800">
              <a:solidFill>
                <a:srgbClr val="002060"/>
              </a:solidFill>
              <a:latin typeface="楷体" pitchFamily="49" charset="-122"/>
              <a:ea typeface="楷体" panose="02010609060101010101" pitchFamily="49" charset="-122"/>
            </a:endParaRPr>
          </a:p>
          <a:p>
            <a:pPr marL="0" lv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zh-CN" altLang="en-US" sz="1800" spc="0">
                <a:solidFill>
                  <a:srgbClr val="002060"/>
                </a:solidFill>
                <a:latin typeface="楷体" pitchFamily="49" charset="-122"/>
                <a:ea typeface="楷体" panose="02010609060101010101" pitchFamily="49" charset="-122"/>
              </a:rPr>
              <a:t>    “</a:t>
            </a:r>
            <a:r>
              <a:rPr lang="zh-CN" altLang="en-US" sz="1800">
                <a:solidFill>
                  <a:srgbClr val="002060"/>
                </a:solidFill>
                <a:latin typeface="楷体" pitchFamily="49" charset="-122"/>
                <a:ea typeface="楷体" panose="02010609060101010101" pitchFamily="49" charset="-122"/>
              </a:rPr>
              <a:t>谁呀？”乐乐问道。</a:t>
            </a:r>
            <a:r>
              <a:rPr lang="en-US" altLang="zh-CN" sz="1800">
                <a:solidFill>
                  <a:srgbClr val="002060"/>
                </a:solidFill>
                <a:latin typeface="楷体" pitchFamily="49" charset="-122"/>
                <a:ea typeface="楷体" panose="02010609060101010101" pitchFamily="49" charset="-122"/>
              </a:rPr>
              <a:t> </a:t>
            </a:r>
            <a:endParaRPr lang="zh-CN" altLang="en-US" sz="1800">
              <a:solidFill>
                <a:srgbClr val="002060"/>
              </a:solidFill>
              <a:latin typeface="楷体" pitchFamily="49" charset="-122"/>
              <a:ea typeface="楷体" panose="02010609060101010101" pitchFamily="49" charset="-122"/>
            </a:endParaRPr>
          </a:p>
          <a:p>
            <a:pPr marL="0" lv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zh-CN" altLang="en-US" sz="1800" spc="0">
                <a:solidFill>
                  <a:srgbClr val="002060"/>
                </a:solidFill>
                <a:latin typeface="楷体" pitchFamily="49" charset="-122"/>
                <a:ea typeface="楷体" panose="02010609060101010101" pitchFamily="49" charset="-122"/>
              </a:rPr>
              <a:t>    “</a:t>
            </a:r>
            <a:r>
              <a:rPr lang="zh-CN" altLang="en-US" sz="1800">
                <a:solidFill>
                  <a:srgbClr val="002060"/>
                </a:solidFill>
                <a:latin typeface="楷体" pitchFamily="49" charset="-122"/>
                <a:ea typeface="楷体" panose="02010609060101010101" pitchFamily="49" charset="-122"/>
              </a:rPr>
              <a:t>我是你爸爸的朋友。” 门外有人回答。</a:t>
            </a:r>
            <a:r>
              <a:rPr lang="en-US" altLang="zh-CN" sz="1800">
                <a:solidFill>
                  <a:srgbClr val="002060"/>
                </a:solidFill>
                <a:latin typeface="楷体" pitchFamily="49" charset="-122"/>
                <a:ea typeface="楷体" panose="02010609060101010101" pitchFamily="49" charset="-122"/>
              </a:rPr>
              <a:t> </a:t>
            </a:r>
            <a:endParaRPr lang="zh-CN" altLang="en-US" sz="1800">
              <a:solidFill>
                <a:srgbClr val="002060"/>
              </a:solidFill>
              <a:latin typeface="楷体" pitchFamily="49" charset="-122"/>
              <a:ea typeface="楷体" panose="02010609060101010101" pitchFamily="49" charset="-122"/>
            </a:endParaRPr>
          </a:p>
          <a:p>
            <a:pPr marL="0" lv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zh-CN" altLang="en-US" sz="1800" spc="0">
                <a:solidFill>
                  <a:srgbClr val="002060"/>
                </a:solidFill>
                <a:latin typeface="楷体" pitchFamily="49" charset="-122"/>
                <a:ea typeface="楷体" panose="02010609060101010101" pitchFamily="49" charset="-122"/>
              </a:rPr>
              <a:t>    乐乐忙踮起脚从门镜往外看，心想，我从来没有见过这个人，要是坏人怎么办呢？于是乐乐对敲门人说： “</a:t>
            </a:r>
            <a:r>
              <a:rPr lang="zh-CN" altLang="en-US" sz="1800">
                <a:solidFill>
                  <a:srgbClr val="002060"/>
                </a:solidFill>
                <a:latin typeface="楷体" pitchFamily="49" charset="-122"/>
                <a:ea typeface="楷体" panose="02010609060101010101" pitchFamily="49" charset="-122"/>
              </a:rPr>
              <a:t>请您把姓名和电话号码留下，我爸爸快回来了，我好转告他。 ”</a:t>
            </a:r>
            <a:r>
              <a:rPr lang="en-US" altLang="zh-CN" sz="1800">
                <a:solidFill>
                  <a:srgbClr val="002060"/>
                </a:solidFill>
                <a:latin typeface="楷体" pitchFamily="49" charset="-122"/>
                <a:ea typeface="楷体" panose="02010609060101010101" pitchFamily="49" charset="-122"/>
              </a:rPr>
              <a:t> </a:t>
            </a:r>
            <a:endParaRPr lang="zh-CN" altLang="en-US" sz="1800">
              <a:solidFill>
                <a:srgbClr val="002060"/>
              </a:solidFill>
              <a:latin typeface="楷体" pitchFamily="49" charset="-122"/>
              <a:ea typeface="楷体" panose="02010609060101010101" pitchFamily="49" charset="-122"/>
            </a:endParaRPr>
          </a:p>
          <a:p>
            <a:pPr marL="0" lv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zh-CN" altLang="en-US" sz="1800" spc="0">
                <a:solidFill>
                  <a:srgbClr val="002060"/>
                </a:solidFill>
                <a:latin typeface="楷体" pitchFamily="49" charset="-122"/>
                <a:ea typeface="楷体" panose="02010609060101010101" pitchFamily="49" charset="-122"/>
              </a:rPr>
              <a:t>    乐乐没给陌生人开门。</a:t>
            </a:r>
            <a:r>
              <a:rPr lang="en-US" altLang="zh-CN" sz="1800" spc="0">
                <a:solidFill>
                  <a:srgbClr val="002060"/>
                </a:solidFill>
                <a:latin typeface="楷体" pitchFamily="49" charset="-122"/>
                <a:ea typeface="楷体" panose="02010609060101010101" pitchFamily="49" charset="-122"/>
              </a:rPr>
              <a:t> </a:t>
            </a:r>
            <a:endParaRPr lang="zh-CN" altLang="en-US" sz="1800">
              <a:solidFill>
                <a:srgbClr val="002060"/>
              </a:solidFill>
              <a:latin typeface="楷体" pitchFamily="49" charset="-122"/>
              <a:ea typeface="楷体" panose="02010609060101010101" pitchFamily="49" charset="-122"/>
            </a:endParaRPr>
          </a:p>
        </p:txBody>
      </p:sp>
      <p:pic>
        <p:nvPicPr>
          <p:cNvPr id="45059" name="图片 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1900" y="3357563"/>
            <a:ext cx="3790950" cy="2900362"/>
          </a:xfrm>
          <a:prstGeom prst="rect">
            <a:avLst/>
          </a:prstGeom>
          <a:noFill/>
          <a:ln>
            <a:noFill/>
            <a:miter lim="800000"/>
          </a:ln>
          <a:effectLst>
            <a:outerShdw blurRad="292100" dist="139700" dir="2700000" algn="tl">
              <a:srgbClr val="333333">
                <a:alpha val="64999"/>
              </a:srgbClr>
            </a:outerShdw>
          </a:effectLst>
        </p:spPr>
      </p:pic>
      <p:pic>
        <p:nvPicPr>
          <p:cNvPr id="45060" name="图片 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950" y="33338"/>
            <a:ext cx="1744663" cy="639762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46081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5300" y="2493963"/>
            <a:ext cx="4427538" cy="36480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6082" name="矩形 2" title=""/>
          <p:cNvSpPr/>
          <p:nvPr/>
        </p:nvSpPr>
        <p:spPr>
          <a:xfrm>
            <a:off x="3532188" y="646113"/>
            <a:ext cx="4679950" cy="1584325"/>
          </a:xfrm>
          <a:prstGeom prst="rect">
            <a:avLst/>
          </a:prstGeom>
          <a:gradFill rotWithShape="1">
            <a:gsLst>
              <a:gs pos="0">
                <a:srgbClr val="E4FEFF"/>
              </a:gs>
              <a:gs pos="35001">
                <a:srgbClr val="EBFEFF"/>
              </a:gs>
              <a:gs pos="100000">
                <a:srgbClr val="F6FFFF"/>
              </a:gs>
            </a:gsLst>
            <a:lin ang="16200000" scaled="1"/>
          </a:gradFill>
          <a:ln>
            <a:solidFill>
              <a:srgbClr val="D5E8EA"/>
            </a:solidFill>
            <a:round/>
          </a:ln>
          <a:effectLst>
            <a:outerShdw blurRad="40000" dist="20000" dir="5400000">
              <a:srgbClr val="000000">
                <a:alpha val="37999"/>
              </a:srgbClr>
            </a:outerShdw>
          </a:effectLst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>
              <a:lnSpc>
                <a:spcPct val="150000"/>
              </a:lnSpc>
              <a:buClrTx/>
              <a:buFontTx/>
            </a:pPr>
            <a:r>
              <a:rPr lang="zh-CN" altLang="en-US" sz="3200" b="1" spc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独自在家时，可能会遇到哪些危险？</a:t>
            </a:r>
            <a:endParaRPr lang="zh-CN" altLang="en-US" sz="32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46083" name="Picture 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828675"/>
            <a:ext cx="1657350" cy="8001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47105" name="图片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52475"/>
            <a:ext cx="9144000" cy="49545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7106" name="TextBox 1" title=""/>
          <p:cNvSpPr txBox="1"/>
          <p:nvPr/>
        </p:nvSpPr>
        <p:spPr>
          <a:xfrm>
            <a:off x="1077913" y="3573463"/>
            <a:ext cx="7526337" cy="830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 b="1">
                <a:latin typeface="微软雅黑" pitchFamily="34" charset="-122"/>
                <a:ea typeface="微软雅黑" pitchFamily="34" charset="-122"/>
              </a:rPr>
              <a:t>一、独自在家的注意事项</a:t>
            </a:r>
            <a:endParaRPr lang="zh-CN" altLang="en-US" sz="4800" b="1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48129" name="TextBox 2" title=""/>
          <p:cNvSpPr txBox="1"/>
          <p:nvPr/>
        </p:nvSpPr>
        <p:spPr>
          <a:xfrm>
            <a:off x="26988" y="179388"/>
            <a:ext cx="4699000" cy="585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不要把煤气开关当玩具玩</a:t>
            </a:r>
            <a:endParaRPr lang="zh-CN" altLang="en-US" sz="32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48130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550" y="750888"/>
            <a:ext cx="7632700" cy="6107112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>
    <p:push dir="u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49153" name="TextBox 3" title=""/>
          <p:cNvSpPr txBox="1"/>
          <p:nvPr/>
        </p:nvSpPr>
        <p:spPr>
          <a:xfrm>
            <a:off x="34925" y="180975"/>
            <a:ext cx="592931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不要在高层的阳台或窗台上玩耍</a:t>
            </a:r>
            <a:endParaRPr lang="zh-CN" altLang="en-US" sz="32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49154" name="图片 6" title=""/>
          <p:cNvPicPr>
            <a:picLocks noChangeAspect="1"/>
          </p:cNvPicPr>
          <p:nvPr/>
        </p:nvPicPr>
        <p:blipFill>
          <a:blip r:embed="rId2"/>
          <a:srcRect l="5490" t="2927" r="6673" b="7912"/>
          <a:stretch>
            <a:fillRect/>
          </a:stretch>
        </p:blipFill>
        <p:spPr>
          <a:xfrm>
            <a:off x="0" y="1089025"/>
            <a:ext cx="4716463" cy="452596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9155" name="图片 7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9450" y="1089025"/>
            <a:ext cx="4649788" cy="4525963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>
    <p:pull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50177" name="矩形 2" title=""/>
          <p:cNvSpPr/>
          <p:nvPr/>
        </p:nvSpPr>
        <p:spPr>
          <a:xfrm>
            <a:off x="0" y="20638"/>
            <a:ext cx="3960813" cy="7445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>
              <a:lnSpc>
                <a:spcPct val="150000"/>
              </a:lnSpc>
            </a:pPr>
            <a:r>
              <a:rPr lang="zh-CN" altLang="en-US" sz="3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不要给陌生人开门</a:t>
            </a:r>
            <a:endParaRPr lang="zh-CN" altLang="en-US" sz="32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50178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13" y="830263"/>
            <a:ext cx="8280400" cy="5983287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>
    <p:wipe dir="u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51201" name="Picture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288" y="2227263"/>
            <a:ext cx="2927350" cy="33115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1202" name="TextBox 1" title=""/>
          <p:cNvSpPr txBox="1"/>
          <p:nvPr/>
        </p:nvSpPr>
        <p:spPr>
          <a:xfrm>
            <a:off x="3995738" y="2349500"/>
            <a:ext cx="4392612" cy="2371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200000"/>
              </a:lnSpc>
            </a:pPr>
            <a:r>
              <a:rPr lang="zh-CN" altLang="en-US" sz="2600" b="1">
                <a:latin typeface="微软雅黑" pitchFamily="34" charset="-122"/>
                <a:ea typeface="微软雅黑" pitchFamily="34" charset="-122"/>
              </a:rPr>
              <a:t>下面让我们一起来判断一下以下同学的做法是否正确吧，准备好了吗？</a:t>
            </a:r>
            <a:endParaRPr lang="zh-CN" altLang="en-US" sz="2600" b="1"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51203" name="Picture 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800" y="180975"/>
            <a:ext cx="1657350" cy="8001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52225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25" y="1336675"/>
            <a:ext cx="4862513" cy="45021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2226" name="TextBox 5" title=""/>
          <p:cNvSpPr txBox="1"/>
          <p:nvPr/>
        </p:nvSpPr>
        <p:spPr>
          <a:xfrm>
            <a:off x="60325" y="119063"/>
            <a:ext cx="4756150" cy="646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小明独自在家，无聊地玩煤气开关。</a:t>
            </a:r>
            <a:endParaRPr lang="zh-CN" altLang="en-US" sz="2400" b="1"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52227" name="Picture 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0088" y="3717925"/>
            <a:ext cx="1133475" cy="11334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2228" name="爆炸形 1 9" title=""/>
          <p:cNvSpPr/>
          <p:nvPr/>
        </p:nvSpPr>
        <p:spPr>
          <a:xfrm>
            <a:off x="4922838" y="1196975"/>
            <a:ext cx="4284662" cy="3168650"/>
          </a:xfrm>
          <a:prstGeom prst="irregularSeal1">
            <a:avLst/>
          </a:prstGeom>
          <a:solidFill>
            <a:schemeClr val="bg1"/>
          </a:solidFill>
          <a:ln w="25400">
            <a:solidFill>
              <a:schemeClr val="accent1"/>
            </a:solidFill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2400" b="1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  <a:p>
            <a:pPr lvl="0" algn="ctr"/>
            <a:r>
              <a:rPr lang="zh-CN" altLang="en-US" sz="2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燃气泄漏出来，就</a:t>
            </a:r>
            <a:r>
              <a:rPr lang="zh-CN" altLang="en-US" sz="4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危险</a:t>
            </a:r>
            <a:r>
              <a:rPr lang="zh-CN" altLang="en-US" sz="2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了！</a:t>
            </a:r>
            <a:endParaRPr lang="zh-CN" altLang="en-US" sz="2400" b="1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2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2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222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222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8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53249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3013" y="1425575"/>
            <a:ext cx="6657975" cy="475456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3250" name="TextBox 3" title=""/>
          <p:cNvSpPr txBox="1"/>
          <p:nvPr/>
        </p:nvSpPr>
        <p:spPr>
          <a:xfrm>
            <a:off x="179388" y="0"/>
            <a:ext cx="5143500" cy="58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妞妞，一个人在家锁好门画画。</a:t>
            </a:r>
            <a:endParaRPr lang="zh-CN" altLang="en-US" sz="2400" b="1"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53251" name="图片 5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015163" y="1898650"/>
            <a:ext cx="2133600" cy="1693863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3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54273" name="TextBox 1" title=""/>
          <p:cNvSpPr txBox="1"/>
          <p:nvPr/>
        </p:nvSpPr>
        <p:spPr>
          <a:xfrm>
            <a:off x="23813" y="158750"/>
            <a:ext cx="6429375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洋洋趁爸爸妈妈不在家，爬到阳台上玩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。</a:t>
            </a:r>
            <a:endParaRPr lang="zh-CN" altLang="en-US" sz="2400"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54274" name="Picture 2" title=""/>
          <p:cNvPicPr>
            <a:picLocks noChangeAspect="1"/>
          </p:cNvPicPr>
          <p:nvPr/>
        </p:nvPicPr>
        <p:blipFill>
          <a:blip r:embed="rId2"/>
          <a:srcRect l="7669" b="3992"/>
          <a:stretch>
            <a:fillRect/>
          </a:stretch>
        </p:blipFill>
        <p:spPr>
          <a:xfrm>
            <a:off x="33338" y="1074738"/>
            <a:ext cx="6419850" cy="50244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4275" name="Picture 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7288" y="1568450"/>
            <a:ext cx="1133475" cy="11334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4276" name="爆炸形 1 4" title=""/>
          <p:cNvSpPr/>
          <p:nvPr/>
        </p:nvSpPr>
        <p:spPr>
          <a:xfrm>
            <a:off x="5476875" y="3500438"/>
            <a:ext cx="3786188" cy="2928937"/>
          </a:xfrm>
          <a:prstGeom prst="irregularSeal1">
            <a:avLst/>
          </a:prstGeom>
          <a:solidFill>
            <a:schemeClr val="bg1"/>
          </a:solidFill>
          <a:ln w="25400">
            <a:solidFill>
              <a:schemeClr val="accent1"/>
            </a:solidFill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6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当心坠落</a:t>
            </a:r>
            <a:r>
              <a:rPr lang="zh-CN" altLang="en-US" sz="4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！</a:t>
            </a:r>
            <a:endParaRPr lang="zh-CN" altLang="en-US" sz="24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427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27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4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4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6" grpId="0" uiExpand="1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55297" name="图片 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84275"/>
            <a:ext cx="7429500" cy="56737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5298" name="TextBox 6" title=""/>
          <p:cNvSpPr txBox="1"/>
          <p:nvPr/>
        </p:nvSpPr>
        <p:spPr>
          <a:xfrm>
            <a:off x="160338" y="53975"/>
            <a:ext cx="5583237" cy="646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小杰独自在家，有人敲门，立马去开门</a:t>
            </a: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。</a:t>
            </a:r>
            <a:endParaRPr lang="zh-CN" altLang="en-US" sz="24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5299" name="爆炸形 1 7" title=""/>
          <p:cNvSpPr/>
          <p:nvPr/>
        </p:nvSpPr>
        <p:spPr>
          <a:xfrm>
            <a:off x="5364163" y="3644900"/>
            <a:ext cx="3786187" cy="2928938"/>
          </a:xfrm>
          <a:prstGeom prst="irregularSeal1">
            <a:avLst/>
          </a:prstGeom>
          <a:solidFill>
            <a:schemeClr val="bg1"/>
          </a:solidFill>
          <a:ln w="25400">
            <a:solidFill>
              <a:schemeClr val="accent1"/>
            </a:solidFill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小心坏人闯入！</a:t>
            </a:r>
            <a:endParaRPr lang="zh-CN" altLang="en-US" sz="24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55300" name="Picture 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9925" y="1184275"/>
            <a:ext cx="1133475" cy="113347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5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56321" name="图片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88" y="1557338"/>
            <a:ext cx="4859337" cy="425926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6322" name="图片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238" y="1535113"/>
            <a:ext cx="4206875" cy="43021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6323" name="矩形 1" title=""/>
          <p:cNvSpPr/>
          <p:nvPr/>
        </p:nvSpPr>
        <p:spPr>
          <a:xfrm>
            <a:off x="77788" y="923925"/>
            <a:ext cx="9077325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独自在家时，锁好门，不接待陌生人，不做危险游戏！</a:t>
            </a:r>
            <a:endParaRPr lang="zh-CN" altLang="en-US" sz="28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56324" name="图片 1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825" y="115888"/>
            <a:ext cx="1746250" cy="6477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57345" name="图片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52475"/>
            <a:ext cx="9144000" cy="49545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7346" name="TextBox 1" title=""/>
          <p:cNvSpPr txBox="1"/>
          <p:nvPr/>
        </p:nvSpPr>
        <p:spPr>
          <a:xfrm>
            <a:off x="1438275" y="3573463"/>
            <a:ext cx="7526338" cy="830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 b="1">
                <a:latin typeface="微软雅黑" pitchFamily="34" charset="-122"/>
                <a:ea typeface="微软雅黑" pitchFamily="34" charset="-122"/>
              </a:rPr>
              <a:t>二、有陌生人敲门时</a:t>
            </a:r>
            <a:endParaRPr lang="zh-CN" altLang="en-US" sz="4800" b="1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58369" name="图片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6000" y="2428875"/>
            <a:ext cx="5168900" cy="366871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8370" name="云形 1" title=""/>
          <p:cNvSpPr/>
          <p:nvPr/>
        </p:nvSpPr>
        <p:spPr bwMode="auto">
          <a:xfrm>
            <a:off x="179388" y="333375"/>
            <a:ext cx="4487863" cy="2951163"/>
          </a:xfrm>
          <a:prstGeom prst="cloud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>
              <a:lnSpc>
                <a:spcPct val="150000"/>
              </a:lnSpc>
              <a:buClrTx/>
              <a:buFont typeface="Arial" pitchFamily="34" charset="0"/>
            </a:pPr>
            <a:r>
              <a:rPr lang="zh-CN" altLang="en-US" sz="2800" b="1" spc="0">
                <a:solidFill>
                  <a:srgbClr val="002060"/>
                </a:solidFill>
                <a:latin typeface="微软雅黑" pitchFamily="34" charset="-122"/>
                <a:ea typeface="微软雅黑" pitchFamily="34" charset="-122"/>
              </a:rPr>
              <a:t>那么，独自在家时，有人敲门该怎么做呢？</a:t>
            </a:r>
            <a:endParaRPr lang="zh-CN" altLang="en-US" sz="2800" b="1">
              <a:solidFill>
                <a:srgbClr val="00206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https://d.book118.com/028030135010006043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主题3">
  <a:themeElements>
    <a:clrScheme name="pptkorea_0Ae132960[1]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pptkorea_0Ae132960[1]">
      <a:majorFont>
        <a:latin typeface="굴림" charset="0"/>
        <a:ea typeface="굴림"/>
        <a:cs typeface="Arial"/>
      </a:majorFont>
      <a:minorFont>
        <a:latin typeface="굴림" charset="0"/>
        <a:ea typeface="굴림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1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ko-KR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Gulim" pitchFamily="34" charset="-127"/>
            <a:ea typeface="Gulim" pitchFamily="34" charset="-127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1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ko-KR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Gulim" pitchFamily="34" charset="-127"/>
            <a:ea typeface="Gulim" pitchFamily="34" charset="-127"/>
          </a:defRPr>
        </a:defPPr>
      </a:lstStyle>
    </a:lnDef>
  </a:objectDefaults>
  <a:extraClrSchemeLst>
    <a:extraClrScheme>
      <a:clrScheme name="pptkorea_0Ae132960[1]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ptkorea_0Ae132960[1]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ptkorea_0Ae132960[1]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ptkorea_0Ae132960[1]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ptkorea_0Ae132960[1]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ptkorea_0Ae132960[1]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ptkorea_0Ae132960[1]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ptkorea_0Ae132960[1]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ptkorea_0Ae132960[1]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ptkorea_0Ae132960[1]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ptkorea_0Ae132960[1]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ptkorea_0Ae132960[1]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宋体</vt:lpstr>
      <vt:lpstr>굴림</vt:lpstr>
      <vt:lpstr>Gulim</vt:lpstr>
      <vt:lpstr>微软雅黑</vt:lpstr>
      <vt:lpstr>Wingdings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2024-09-22T09:54:03.558</cp:lastPrinted>
  <dcterms:created xsi:type="dcterms:W3CDTF">2024-09-22T01:54:03Z</dcterms:created>
  <dcterms:modified xsi:type="dcterms:W3CDTF">2024-09-22T01:54:05Z</dcterms:modified>
</cp:coreProperties>
</file>