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B6B66E-C780-4CAD-A7EE-A792FD5F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9087A-1D0D-47AD-905F-7C3128EE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1F8F2-28F5-414F-9C47-DA165AF68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42319-BF85-476F-982C-6E3D6CE4E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CA672B-5797-48B5-9BD3-E1EDEF23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A6DE23-C752-4910-88DD-614821529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C9040-ABFB-4D11-B671-AEC4FC3CE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AA07C5-47B3-4236-9DAD-D59BA33387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C98363-7092-47F7-A3AD-7B0A0E322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18D90-92CB-4261-8C79-0E55A440C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84FB4-7713-4708-A10B-5D3FE4983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03105706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人机交互中的增强现实应用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增强现实技术原理及特点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人机交互中增强现实应用场景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挑战与问题探讨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增强现实（Augmented Reality，AR）是一种将虚拟信息叠加到真实世界中，通过计算机视觉、图形学等技术实现用户与环境的交互体验。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自20世纪90年代提出以来，AR技术经历了从简单叠加虚拟信息到实现复杂交互的发展历程。随着硬件设备的不断升级和软件算法的优化，AR技术在医疗、教育、娱乐等领域的应用逐渐普及。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AR技术作为人机交互的重要手段之一，通过提供丰富的视觉、听觉等感官体验，使用户能够更自然、直观地与计算机系统进行交互。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人机交互旨在研究如何设计、实现和评估用户与计算机系统之间的交互方式，以提高用户体验和效率。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随着人工智能、物联网等技术的不断发展，人机交互与增强现实的融合将更加深入，为用户提供更加智能化、个性化的交互体验。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人机交互与增强现实关系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报告目的和主要内容概述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本报告旨在探讨人机交互中增强现实应用的发展现状、关键技术、挑战与机遇，为相关领域的研究和实践提供参考。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主要内容概述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首先介绍增强现实的基本概念和原理，然后分析人机交互中增强现实应用的关键技术，接着探讨当前面临的挑战与机遇，最后展望未来的发展趋势和应用前景。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增强现实技术原理及特点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实时跟踪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通过计算机视觉技术对真实世界中的物体进行实时跟踪，确定其位置和姿态。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三维注册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将虚拟物体准确地叠加到真实场景中，保证虚拟物体与真实世界在视觉上的一致性。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虚实融合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通过图形渲染技术，将虚拟物体与真实场景进行融合，使用户无法区分虚拟与真实的界限。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增强现实技术原理介绍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三维性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增强现实技术能够呈现三维的虚拟物体和场景，提供更加逼真的视觉体验。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增强现实技术允许用户与虚拟物体进行交互，提供更加自然和直观的交互方式。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增强现实技术能够实时地响应用户的操作和环境的变化，保证用户体验的流畅性。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增强现实技术特点分析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与传统人机交互相比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增强现实技术提供了更加自然和直观的交互方式，使用户能够更加方便地与计算机进行交互。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与其他图形技术相比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增强现实技术能够实时地响应用户的操作和环境的变化，提供更加流畅和逼真的用户体验。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与虚拟现实相比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增强现实技术不需要完全构建一个虚拟世界，而是将虚拟物体叠加到真实世界中，降低了硬件要求和开发成本。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与其他技术比较优势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人机交互中增强现实应用场景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实践操作模拟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利用增强现实技术模拟实验环境，让学生在虚拟环境中进行实践操作，提高实验效果和安全性。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互动式学习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借助增强现实技术，打造互动式学习环境，让学生在游戏中学习，提高学习趣味性和参与度。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辅助课堂教学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通过增强现实技术，将抽象的概念、理论以具象化的三维模型、动画等形式展现，帮助学生更好地理解和掌握知识点。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教育领域应用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通过增强现实技术，将患者的CT、MRI等医学影像数据转化为三维立体模型，辅助医生进行手术规划和操作。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手术辅助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利用增强现实技术，为患者制定个性化的康复训练计划，并通过虚拟场景和互动游戏等方式，提高患者康复训练的积极性和效果。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借助增强现实技术，实现远程医疗诊断和治疗，让医生能够实时了解患者的病情和治疗情况，提高医疗服务的便捷性和效率。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医疗健康领域应用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利用增强现实技术，实时监控生产流程，发现生产过程中的问题和瓶颈，提高生产效率和产品质量。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借助增强现实技术，提供设备维修保养的指导和支持，降低维修难度和成本。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通过增强现实技术，将设计图纸转化为三维模型，辅助设计师进行产品设计和改进。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工业制造领域应用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https://d.book118.com/028031057065006030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2024-09-07T00:02:38.095</cp:lastPrinted>
  <dcterms:created xsi:type="dcterms:W3CDTF">2024-09-06T16:02:38Z</dcterms:created>
  <dcterms:modified xsi:type="dcterms:W3CDTF">2024-09-06T16:02:40Z</dcterms:modified>
</cp:coreProperties>
</file>