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F876D-4291-4C5B-8A7A-AF09883A1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1274C-2C2C-4786-BFED-D2967E787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0308D-6D68-485F-BE89-0EB1A5847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189DD4-664F-4028-920F-7BFB52A5B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17E917-4CE8-4DA0-ACBF-90668B5B2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099E31-9F52-4765-B82B-8816C830D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509590-C01E-4ACE-ACAF-551B74FCF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B13540-7CF0-40BB-9D04-27CF22EDB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6AD446-C1D5-40A9-8058-4D548B76A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4B9FD-FC19-458C-9977-FC95ED5DD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12EF0-0FE3-4CF0-8898-5DC055A4C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3201705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医药经理的变革管理和组织调整能力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组织调整能力解析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变革管理与组织调整的关联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医药经理的变革管理能力提升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医药经理的组织调整能力优化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实践案例分析与经验分享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变革管理概述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" r="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变革管理是一种系统性的方法，旨在帮助组织和个人应对变革，通过有效的策略、流程和技术，实现组织转型和业务目标。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随着医药行业的快速发展和市场竞争的加剧，变革管理对于医药企业而言至关重要。它能够帮助企业适应市场变化，提高运营效率，增强创新能力，从而保持竞争优势。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随着大数据、人工智能等技术的广泛应用，医药行业正经历着数字化与智能化的变革。这要求医药经理具备数字化思维，能够运用先进技术提升业务运营效率。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基因测序、精准医疗等技术的快速发展，推动了医药行业的个性化变革。医药经理需要关注患者需求，提供个性化的治疗方案和服务。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跨界合作与创新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医药行业的创新越来越多地依赖于跨界合作，如与科技公司、生物技术公司等合作。医药经理需要具备开放思维，积极寻求外部合作机会，推动企业创新发展。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医药行业的变革趋势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医药经理在变革管理中扮演着关键角色，他们需要洞察行业趋势，制定并执行变革策略，推动组织转型和业务目标实现。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在实施变革管理过程中，医药经理可能面临诸多挑战，如员工抵触变革、资源不足、市场变化快速等。他们需要具备强大的领导力和沟通协调能力，以应对这些挑战并推动变革成功实施。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医药经理的角色与挑战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组织调整能力解析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41" b="184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组织结构的类型与特点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直线制组织结构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最简单的集权式组织结构形式，又称军队式结构。其领导关系按垂直系统建立，不设立专门的职能机构，自上而下形同直线。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职能制组织结构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各级行政单位除主管负责人外，还相应地设立一些职能机构。如在厂长下面设立职能机构和人员，协助厂长从事职能管理工作。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事业部制组织结构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适用于具有较复杂产品类别或较广泛地区分布的企业。事业部制具有集中决策、分散经营的特点，在集权与分权之间找到较好的平衡点。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通过对组织现状的深入调查和分析，识别存在的问题和症结，为组织调整提供依据。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根据企业战略和业务需求，设计合理的组织结构和职能，明确各部门和岗位的职责和权限。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制定详细的组织调整计划和实施方案，包括人员调整、流程优化、制度完善等，确保变革的顺利进行。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组织调整的策略与方法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推动方案实施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医药经理需要积极协调各方资源，推动组织调整方案的顺利实施，确保变革目标的达成。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制定组织调整方案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医药经理需要深入了解企业战略和业务需求，制定符合实际情况的组织调整方案。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医药经理需要对组织调整过程进行实时监控和评估，及时发现问题并采取相应措施加以解决，确保变革的顺利进行。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医药经理在组织调整中的作用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变革管理与组织调整的关联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激发组织创新活力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变革管理鼓励组织打破传统思维模式，探索新的商业模式和竞争优势，从而激发组织的创新活力。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提升组织绩效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通过变革管理，组织可以优化资源配置，提高运营效率，最终实现绩效提升。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推动组织适应新环境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变革管理通过引导组织应对外部环境变化，促使组织调整战略、结构和流程，以适应新的市场和技术环境。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变革管理对组织调整的影响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组织调整是变革管理的重要手段之一，通过调整组织结构、人员配置和业务流程，实现战略转型和业务发展。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实现战略转型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组织调整不仅涉及显性结构的变化，还包括隐性文化的转变。通过调整组织文化，可以推动员工思维方式和行为模式的转变，进而促进组织的整体变革。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促进文化变革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面对不断变化的市场环境，组织调整可以帮助企业快速适应新的竞争态势和客户需求，提升企业的竞争力。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提高适应能力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组织调整在变革管理中的作用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https://d.book118.com/028032017056006034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2024-09-12T20:11:50.123</cp:lastPrinted>
  <dcterms:created xsi:type="dcterms:W3CDTF">2024-09-12T12:11:50Z</dcterms:created>
  <dcterms:modified xsi:type="dcterms:W3CDTF">2024-09-12T12:11:52Z</dcterms:modified>
</cp:coreProperties>
</file>