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C30A48-DB9C-4D0A-9150-2DA243E4EF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06688-F3F3-4749-A038-FCAB5D082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A13108-4A5C-4E22-BE31-6E031CC29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CC6FD0-70EE-4E26-8D60-35A8A03F32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F6C2A4-39C4-4914-9633-978DE505A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13CC83-33C0-4C65-B0CA-4BE796878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C31E14-E27C-4DBF-AD00-DFA8D05B3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AEAE21-B716-4AF3-AF7E-BD9504AE3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A039B7-F3D2-48D9-B935-E3F61EAF6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9EAF7-FEFE-4E60-B280-9706D95BF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16D4E1-F222-4321-8C62-F22BAFBF4B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33004065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工会基础知识培训课件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汇报时间：2023-12-23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工会组织结构与运作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工会与企业关系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工会维权与服务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工会工作展望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019" r="14019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918" r="13918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417" r="14417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7649" r="17649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工会是一种工人自发组织，旨在维护工人的权益和利益。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工会具有非政府性、非营利性和自主性的特点，是工人阶级的群众组织。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工会定义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工会性质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工会定义与性质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早期工会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早期的工会起源于工业革命时期，目的是保护工人的权益和利益，与雇主进行谈判和协商。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现代工会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现代工会的职能和影响力不断扩大，不仅局限于经济利益，还涉及到政治、文化和社会领域。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国际工会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国际工会组织在全球范围内开展活动，推动各国工人的权益和利益得到保障。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工会的历史与发展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333" r="1933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工会代表工人与雇主进行工资、工时和工作条件等方面的谈判，维护工人的权益和利益。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代表工人与雇主进行谈判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组织罢工等行动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提供教育和文化活动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参与政治和社会事务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在必要情况下，工会可以组织罢工等行动，维护工人的权益和利益。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工会可以提供教育和文化活动，提高工人的素质和技能，促进工人的全面发展。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工会可以参与政治和社会事务，代表工人发表意见和建议，维护工人阶级的利益。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工会的基本职能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工会组织结构与运作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工会组织通常由会员代表大会、工会委员会、工会经费审查委员会等组成，各部分职责明确，相互协作，共同维护会员权益。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工会组织架构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工会委员会是工会的执行机构，负责工会的日常管理工作，包括组织开展各项活动、维护会员权益等。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工会委员会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工会经费审查委员会负责对工会经费的使用进行监督和审查，确保工会经费的合法、合规使用。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工会经费审查委员会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工会组织架构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5" name="Freeform 5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7" name="AutoShape 17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工会会员的权利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工会会员的义务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AutoShape 113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AutoShape 182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AutoShape 183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AutoShape 192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AutoShape 193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AutoShape 202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AutoShape 203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AutoShape 212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AutoShape 213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AutoShape 222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AutoShape 223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Freeform 233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1" name="AutoShape 231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Freeform 241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9" name="AutoShape 239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Freeform 249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7" name="AutoShape 247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Freeform 257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5" name="AutoShape 255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Freeform 265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3" name="AutoShape 263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Freeform 273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1" name="AutoShape 271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Freeform 281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9" name="AutoShape 279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Freeform 289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7" name="AutoShape 287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Freeform 297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5" name="AutoShape 295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Freeform 305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3" name="AutoShape 303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Freeform 313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1" name="AutoShape 311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Freeform 321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9" name="AutoShape 319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Freeform 329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7" name="AutoShape 327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Freeform 337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5" name="AutoShape 335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Freeform 345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3" name="AutoShape 343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Freeform 353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1" name="AutoShape 351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Freeform 361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9" name="AutoShape 359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Freeform 369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7" name="AutoShape 367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Freeform 377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5" name="AutoShape 375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Freeform 385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2" name="Group 382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3" name="AutoShape 383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4" name="AutoShape 384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工会会员享有选举权和被选举权、参加工会组织的活动、享受工会提供的服务、对工会工作提出意见和建议等权利。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工会会员有遵守工会章程、执行工会决议、参加工会组织的活动、维护工会形象和利益等义务。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工会会员的权利与义务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944" b="59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工会经费的来源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工会经费主要来源于会员交纳的会费、工会的收入和各级政府以及企、事业单位的补助。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工会经费的管理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经费应按照工会章程的规定进行使用和管理，接受会员代表大会和上级工会的监督审查，确保经费的合法、合规使用。同时，建立严格的经费管理制度，规范经费的使用流程，确保经费使用的透明度和公正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工会经费的来源与管理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工会与企业关系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https://d.book118.com/028033004065006035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2024-09-14T07:26:13.807</cp:lastPrinted>
  <dcterms:created xsi:type="dcterms:W3CDTF">2024-09-13T23:26:13Z</dcterms:created>
  <dcterms:modified xsi:type="dcterms:W3CDTF">2024-09-13T23:26:15Z</dcterms:modified>
</cp:coreProperties>
</file>