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0BFE1-0538-40BB-B72A-B20F5C3F2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66A32-EAC8-450F-87F6-023A53FE5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D04D1-347C-4FD8-BD71-7F67723F7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80041-CF7E-41A5-92AE-D2C498BEA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56F6C9-401C-437E-89CB-61BC37D16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97D0B-59C7-4543-B037-17DE772D8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1919B8-EDDB-422E-A852-45542792E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E2EA0-23E8-4839-832E-FA93C686A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E588C-C949-4B9D-9752-6A29A0AEE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A4CB4-C077-43A0-B54E-2FF5EA615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66210-472A-4B04-9626-59E526C95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33142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什么东西需要数据分析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数据分析可以揭示隐藏在大量数据中的趋势、模式和关联，有助于更好地了解业务、市场和客户需求。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揭示趋势和模式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通过数据分析，可以为决策提供有力支持，减少决策的不确定性和风险。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支持决策制定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93" r="1489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数据分析可以帮助企业发现运营中的问题和浪费，提出优化建议，从而提高效率和盈利能力。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优化运营和效率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适应数字化时代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在数字化时代，数据已经成为企业最重要的资产之一，数据分析是企业获取竞争优势的关键手段。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满足个性化需求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随着消费者需求的日益多样化，数据分析可以揭示消费者偏好和行为模式，帮助企业提供更加个性化的产品和服务。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市场环境和竞争态势不断变化，通过数据分析可以及时了解市场趋势和竞争对手动态，为企业调整战略和业务模式提供依据。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商业领域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通过数据分析可以了解市场的总体规模和未来的增长趋势，帮助企业判断市场潜力和制定相应的发展战略。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市场规模和增长趋势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数据分析可以揭示企业在市场中的地位和份额，以及竞争对手的情况，从而指导企业调整市场策略和加强竞争优势。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市场份额和竞争格局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通过数据分析，企业可以识别不同的市场细分和潜在的目标市场，以更精准地满足消费者需求并实现差异化竞争。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市场细分和目标市场选择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数据分析可以帮助企业深入了解消费者的基本特征、兴趣爱好、购买偏好等，形成准确的消费者画像，为产品开发和营销提供有力支持。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消费者画像和特征分析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通过数据分析，可以揭示消费者在购买过程中的决策路径、影响因素和购买动机，有助于企业优化产品设计、提高营销效果。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数据分析可以评估消费者对产品和服务的满意度和忠诚度，帮助企业发现问题和改进方向，提升客户体验和品牌形象。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消费者满意度和忠诚度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消费者行为研究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73" r="146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产品定价策略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基于数据分析，企业可以制定合理的产品定价策略，以实现利润最大化和市场份额的扩大。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产品功能和使用体验分析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通过数据分析，企业可以了解用户对产品的功能需求、使用习惯和体验反馈，为产品优化和升级提供依据。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产品差异化和创新点挖掘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数据分析可以帮助企业发现产品的差异化和创新点，从而在激烈的市场竞争中脱颖而出。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数据分析可以指导企业选择合适的营销渠道，如社交媒体、广告、公关等，并对不同渠道的营销效果进行监测和评估。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营销渠道选择和管理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通过数据分析，企业可以了解消费者的需求和兴趣点，策划有针对性的营销活动，提高活动的参与度和转化率。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营销活动策划与执行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数据分析可以对营销活动的效果进行实时监测和评估，帮助企业发现问题并及时调整策略，实现营销效果的持续优化。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金融领域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利用数据分析方法，对投资组合进行合理配置，以实现风险和收益的平衡。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量化交易策略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基于大数据分析，开发量化交易模型和算法，提高交易决策的准确性和效率。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股票、债券等金融产品分析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通过对历史数据、市场趋势等的分析，评估投资产品的潜在收益和风险。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893" r="1489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投资决策支持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信用风险评估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通过对借款人信用记录、还款能力等的分析，预测其违约概率，为金融机构提供风险定价和决策支持。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市场风险评估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监测和分析市场波动、宏观经济指标等，评估市场风险敞口和潜在损失。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操作风险评估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识别和分析金融机构内部操作流程中的潜在风险点，提出改进措施和建议。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整合客户基本信息、交易行为等多维度数据，形成全面、准确的客户画像。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客户画像构建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客户价值评估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个性化营销和服务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基于客户画像和历史交易数据，评估客户对金融机构的贡献度和潜在价值。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根据客户画像和偏好，提供定制化的金融产品和服务，提高客户满意度和忠诚度。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利用数据分析挖掘客户需求和痛点，开发符合市场需求的创新金融产品。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产品优化迭代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收集用户反馈和使用数据，分析产品存在的问题和改进空间，推动产品不断优化和迭代升级。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通过对市场趋势的监测和分析，预测未来市场发展方向和潜在机会，为金融机构提供战略决策支持。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金融产品创新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医疗领域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对人群的健康状况、生活习惯等数据进行综合分析，评估不同人群的患病风险，实现个性化预防。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疫苗研发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通过分析病毒基因序列等数据，助力疫苗设计和研发，提高疫苗的有效性和安全性。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流行病预测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通过收集和分析历史流行病数据，预测未来可能的流行趋势，为防控策略制定提供依据。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https://d.book118.com/028033142141006036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2024-09-16T12:14:45.781</cp:lastPrinted>
  <dcterms:created xsi:type="dcterms:W3CDTF">2024-09-16T04:14:45Z</dcterms:created>
  <dcterms:modified xsi:type="dcterms:W3CDTF">2024-09-16T04:14:47Z</dcterms:modified>
</cp:coreProperties>
</file>