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88871-8ACE-407D-BBB2-B607232E5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EA2AD-9CE6-43F7-8481-ACE36602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76AB0-B833-4230-A2F2-D8E5B8A49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846CE-0B55-4217-8EB6-D8B4BF38F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30B276-282F-4213-80E0-057DF8C7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BAB52-5F80-4C01-BD4E-1E60A04F1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2C4B9C-DFE7-4766-9583-DAE3DCC15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97EBA-3B69-484D-ACCC-2E65702C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76A5C-8350-4E1D-9F3D-744B89805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B9AAC-61B2-4FAE-8B9E-F738DEF8A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3B6F2-7444-4143-ABB4-C168554E6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3404005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太保蓝本服务流程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太保蓝本服务概述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服务流程的核心环节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太保蓝本服务流程详解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太保蓝本服务流程优化建议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太保蓝本服务流程案例分析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太保蓝本服务概述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太保蓝本是中国太平洋保险集团推出的一项全方位健康管理服务，旨在为客户提供一站式的健康保障和医疗服务。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太保蓝本服务具有全面性、专业性、便捷性和定制化等特点，覆盖预防、治疗、康复等全流程，提供个性化的健康管理方案。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规范化的服务流程有助于确保服务质量，提升客户满意度。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合理配置医疗资源，提高服务效率，降低运营成本。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通过优质的服务流程，增强客户忠诚度，提高客户黏性。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太保蓝本服务流程的早期探索始于2000年代初，当时主要关注医疗保险业务。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早期探索阶段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自2010年代起，太保蓝本开始注重专业化发展，引进专业医疗团队，建立完善的服务体系。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近年来，太保蓝本不断升级服务流程，加强技术应用，提高服务智能化水平，致力于为客户提供更高效、便捷的健康管理服务。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全面升级阶段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85" r="1418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服务流程的核心环节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预约与咨询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客户通过电话、网络或面对面方式进行预约咨询，了解太保蓝本服务内容和流程。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保险顾问与客户进行初步沟通，了解客户需求和情况，为客户提供初步建议和方案。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根据客户的需求和情况，保险顾问为客户制定个性化的保险方案，包括保障范围、保险期限、保费等。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保险方案制定过程中，客户需提供相关证件和资料，如身份证、银行卡等。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保险顾问与客户签订正式的保险合同，明确双方权利和义务。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客户需按照合同约定支付保险费。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太保蓝本按照合同约定为客户提供服务，如理赔、续保提醒等。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客户在服务过程中如有疑问或需求，可随时与太保蓝本联系。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太保蓝本定期对客户进行回访，了解客户对服务的满意度和建议。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太保蓝本根据客户反馈不断优化服务流程和提升服务质量。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太保蓝本服务流程详解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客户可以通过电话、微信、官网等渠道进行预约，并告知服务人员自己的需求和时间。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服务人员会根据客户的需求和情况，提供专业的咨询服务，解答客户的疑问，确保客户对服务流程有清晰的了解。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预约与咨询环节详解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咨询解答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服务人员会深入了解客户的具体需求和期望，包括服务范围、时间、预算等方面。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基于对客户需求的了解，服务人员会制定一份详细的服务方案，包括服务内容、时间安排、预算等，并与客户进行沟通确认。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制定服务方案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方案制定环节详解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https://d.book118.com/028034040056006042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2024-09-21T13:15:24.620</cp:lastPrinted>
  <dcterms:created xsi:type="dcterms:W3CDTF">2024-09-21T05:15:24Z</dcterms:created>
  <dcterms:modified xsi:type="dcterms:W3CDTF">2024-09-21T05:15:26Z</dcterms:modified>
</cp:coreProperties>
</file>