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5F421-2661-40C3-BB77-88C41E69C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C2361-F0E2-4FCD-A172-DA51BB859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D7337-8C2F-4592-B3E1-3B7FA78CF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0AC29-9DCF-478B-9EE0-9C46404E3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DDD7FD-21CD-463D-8922-84F384381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4DB695-0C32-40DA-AD2E-C13F8EC48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699EB7-310F-4B5F-B50A-403E0CAE9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045F2-48E8-4A8A-9768-8E68741AC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F67E4A-DA62-4EC7-8096-02BA0D1EF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D6BAE-4522-441F-A73C-0FDCE365C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464E7-BA2E-4C9B-9B6F-49CE9F06F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3500311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大学心理委员个人述职报告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心理健康知识宣传与教育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心理咨询与辅导工作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自我反思与未来规划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549" b="15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提升心理健康意识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通过报告，宣传心理健康的重要性，提高大学生对心理健康的关注度。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促进心理委员工作发展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总结过去一年的工作成果和经验教训，为下一阶段的工作提供参考和改进方向。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加强心理委员团队建设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通过报告，展示心理委员团队的工作风采，增强团队凝聚力和向心力。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31" r="242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介绍心理委员的工作职责和任务，包括组织心理健康活动、提供心理咨询支持、宣传心理健康知识等。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详细阐述过去一年中心理委员团队所取得的工作成果，如组织的心理健康活动数量、参与人数、反馈效果等。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分析在工作中遇到的问题和困难，总结经验教训，提出改进措施和建议。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展望下一阶段心理委员工作的发展方向和目标，提出具体可行的计划和措施。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工作职责与成果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心理健康宣传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我积极参与组织心理健康宣传活动，如心理健康周、讲座和研讨会等，旨在提高同学们的心理健康意识和自我调适能力。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作为心理委员，我负责为同学提供心理咨询服务，包括倾听他们的烦恼、给予建议和指导，以及提供必要的心理支持。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心理危机干预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在发现同学出现心理危机时，我及时介入并提供帮助，包括与专业人士联系、协助制定危机干预计划等，以确保同学的安全和健康。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000" r="2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担任心理委员的职责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心理咨询与支持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本学期，我共为30余位同学提供了心理咨询服务，涉及学业压力、人际关系、情感困扰等多个方面。通过倾听和给予建议，我尽力帮助他们缓解心理压力并找到解决问题的方法。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心理健康宣传周组织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我成功组织了为期一周的心理健康宣传周活动，包括讲座、互动环节和心理健康知识展板等。活动吸引了大量同学参与，有效提高了大家对心理健康的关注度。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心理危机干预案例处理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本学期，我协助处理了2起心理危机干预案例，及时为处于困境中的同学提供了必要的支持和帮助，确保了他们的安全。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本学期完成的主要工作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通过我的努力，同学们对心理咨询服务的满意度有了显著提升，更多的同学愿意主动寻求帮助并分享他们的困扰。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同学满意度提升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心理健康宣传周活动获得了广泛的好评和认可，同学们对心理健康的重视程度明显提高，自我调适能力也有所增强。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心理健康宣传效果显著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由于在本学期的出色表现和对同学们的积极贡献，我荣获了学校颁发的“优秀心理委员”称号。这是对我工作的肯定和鼓励，也是对我未来继续努力的动力。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获得优秀心理委员称号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取得的成果和荣誉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心理健康知识宣传与教育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制作并发放心理健康宣传资料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我负责设计并印制了一系列心理健康宣传海报和传单，内容包括心理健康的重要性、常见的心理问题及应对方法等，通过张贴在校园各处和发放给同学们，提高了大家对心理健康的关注度。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7458" b="17458"/>
          <a:stretch>
            <a:fillRect/>
          </a:stretch>
        </p:blipFill>
        <p:spPr>
          <a:xfrm>
            <a:off x="-344549" y="2654723"/>
            <a:ext cx="3468836" cy="3468837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利用网络平台进行宣传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我积极利用学校官方微信公众号、QQ群等网络平台，定期发布心理健康相关的文章和资讯，扩大了宣传的覆盖面和影响力。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开展心理健康讲座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我邀请专业心理咨询师来校为同学们举办讲座，通过专业讲解和互动环节，让同学们更深入地了解心理健康知识。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宣传心理健康知识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策划并执行心理健康周活动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我成功策划并执行了学校首届心理健康周活动，包括心理健康知识竞赛、心理影片展映、心理咨询服务等，吸引了大量同学参与，取得了良好的教育效果。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开展团体心理辅导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我组织并开展了多次团体心理辅导活动，针对同学们普遍存在的焦虑、压力等问题，通过团体互动和分享，帮助大家缓解心理压力，增强心理韧性。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实施心理危机干预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在面对校园内突发的心理危机事件时，我积极协助学校心理中心进行危机干预工作，为受影响的同学提供及时的心理支持和援助。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组织心理健康教育活动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提高同学们的心理健康意识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我注重与同学们的沟通交流，通过倾听他们的心声和烦恼，及时提供心理支持和建议，帮助他们增强心理健康意识和自我调节能力。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加强与同学们的沟通交流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我积极推广学校开设的心理健康课程，鼓励同学们选修相关课程，通过学习掌握更多的心理健康知识和技能。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推广心理健康课程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我定期开展心理健康调查，了解同学们的心理健康状况和需求，为学校制定针对性的心理健康教育方案提供依据。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开展心理健康调查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https://d.book118.com/028035003115006030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2024-09-07T08:05:54.099</cp:lastPrinted>
  <dcterms:created xsi:type="dcterms:W3CDTF">2024-09-07T00:05:54Z</dcterms:created>
  <dcterms:modified xsi:type="dcterms:W3CDTF">2024-09-07T00:05:56Z</dcterms:modified>
</cp:coreProperties>
</file>