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C2FCF-B9CB-4ADC-884E-EE452A13E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907C40-8FD4-456B-98C3-BB796CA0D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6CA8C1-A73A-462A-AA10-A50BA0BD7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7D5CF3-0FD9-4CD7-8657-D6F43C5C8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914AC1-41A7-48A8-A580-7B9D214FF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B91AC0-5F96-46D9-AEC5-8850708CA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ECACA5-9470-4953-B782-E34224B90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4263D9-4F07-4EBA-B3EF-6832A9025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465D42-220B-4C07-82E6-877BF537D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C5BFE-28B1-4F68-94C2-24CC74A76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EA3C4-EBB7-43CA-873F-D31D2C883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360340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学生社团联合会工作总结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本学期工作回顾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工作亮点与特色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提高学生综合素质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学生社团联合会致力于提供多样化的社团活动，以满足广大学生的兴趣爱好和发展需求，进而提高学生的综合素质。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促进校园文化建设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学生社团联合会通过组织丰富多彩的社团活动，积极传播校园文化，营造健康、活泼、向上的校园氛围。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培养学生领导力和团队合作精神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学生社团联合会注重培养学生的领导力和团队合作精神，通过参与社团管理和组织社团活动，提高学生的组织协调能力和沟通合作能力。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42" r="160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简要介绍社团联合会的工作职责、组织结构和运作模式。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社团联合会工作概述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详细汇报本学期各社团的活动开展情况，包括活动主题、参与人数、活动效果等。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社团活动开展情况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重点展示本学期社团工作取得的成果和亮点，如优秀社团评选、社团活动创新等。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社团工作成果与亮点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客观分析社团工作中存在的问题和不足，提出具体的改进措施和建议。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存在的问题与改进措施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本学期工作回顾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通过线上线下多渠道宣传，提高社团知名度和吸引力，吸引更多新生加入。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招新宣传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面试选拔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833" r="12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成员培训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制定面试流程和标准，选拔出符合社团要求的新成员。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组织社团内部培训，提升新成员的专业技能和综合素质。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社团招新与培训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指导社团制定详细的活动计划，确保活动的顺利进行。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协调学校内外资源，为社团活动提供必要的支持和保障。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资源协调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监督社团活动的实施过程，确保活动的质量和效果。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活动实施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社团活动组织与实施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组织社团成果展示活动，展现社团的特色和成果，提高社团的影响力。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成果展示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促进社团之间的交流合作，推动社团之间的资源共享和优势互补。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交流合作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125" r="16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引导社团进行反思和总结，发现问题并提出改进措施，推动社团的持续发展。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反思改进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社团成果展示与交流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工作亮点与特色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创新社团活动形式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线上线下结合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充分利用网络平台，开展线上社团活动，如网络研讨会、线上竞赛等，同时结合线下活动，丰富社团活动形式。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跨界合作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鼓励社团之间开展跨界合作，如文艺社团与科技社团联合举办科技艺术节，拓展社团活动领域。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社团活动品牌化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重点打造一批有影响力、有特色的社团活动品牌，提升社团活动的知名度和影响力。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定期举办社团联席会议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组织各社团定期召开联席会议，共同商讨社团发展大计，加强社团之间的沟通与协作。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鼓励社团联合举办活动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支持社团联合举办各类活动，如联合招新、联合演出等，促进社团之间的合作与交流。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社团交流平台建设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搭建社团交流平台，促进社团之间的信息交流、资源共享和合作发展。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加强社团间交流与合作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为社团成员提供各类培训与指导，如领导力培训、项目管理培训等，提升社团成员的综合素质与领导能力。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培训与指导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积极为社团成员提供实践机会，如参与校内外志愿服务、社会实践等，促进社团成员全面发展。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实践机会提供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建立科学的激励与评价机制，对表现优秀的社团成员给予表彰和奖励，激发社团成员的积极性和创造力。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激励与评价机制建立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提升社团成员综合素质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https://d.book118.com/028036034007006036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2024-09-15T03:45:34.139</cp:lastPrinted>
  <dcterms:created xsi:type="dcterms:W3CDTF">2024-09-14T19:45:34Z</dcterms:created>
  <dcterms:modified xsi:type="dcterms:W3CDTF">2024-09-14T19:45:36Z</dcterms:modified>
</cp:coreProperties>
</file>