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D5A291-C2A4-409A-B5F8-FABC2474ED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964733-5CA8-4F56-AB2D-BC9382E8B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CDBBDA-6009-4AE6-A311-F23B17342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CF7036-4953-4C0E-AEB9-A0216446F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C54DA8-EC28-4CA9-97B4-F3C85A955A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3C0406-7570-4BDC-AF4A-860D979F2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57F9AA-8B45-41C6-9ABB-86CDCD307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F43F31-D3E0-4067-99C1-BCC371F89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465512-71F9-418F-A27C-44A0A7DBA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4DC8E1-A81C-40DF-9F17-D75DAD001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A0953-E66F-48DA-93B2-A0393124A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3604606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数控雕铣实训报告总结与反思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实训问题与反思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心得体会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实训概述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00" r="1870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实训目标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掌握数控雕铣的基本操作技能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熟悉雕铣材料特性和加工工艺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提高实际操作能力和解决问题的能力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培养团队协作和沟通能力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安全操作规程与设备维护保养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雕铣材料的选择与加工特性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数控编程与加工工艺流程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实际操作与问题解决案例分析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实训内容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安全教育培训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实训过程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确保学员了解并遵守安全操作规程，预防事故发生。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通过讲解、演示和案例分析，使学员掌握雕铣加工的基本知识和技能。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学员在指导老师的指导下进行实际操作，提高动手能力和解决问题的能力。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学员分组进行项目练习，培养团队协作和沟通能力。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实训成果展示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作品一：精美花瓶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描述：通过数控雕铣技术，完成了花瓶的设计和制作，花瓶造型独特，表面光滑，细节处理到位。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作品二：小型摆件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描述：设计了一款具有现代感的摆件，采用优质材料，经过精细的雕铣工艺，呈现出极高的艺术价值和收藏价值。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作品三：个性化饰品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描述：根据个人喜好定制的饰品，如印章、吊坠等，通过数控雕铣技术，实现了高度个性化的设计。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完成的雕铣作品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通过实训，熟练掌握了数控雕铣的基本操作技能，包括CAD绘图、CAM编程、机床操作等。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技能提升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在实训过程中，我能够积极主动地学习和实践，遇到问题能够独立思考和解决，技能提升明显。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自我评价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技能提升与自我评价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在实训过程中，我们组成了小组进行学习和实践，大家能够相互协作、共同探讨解决问题的方法，形成良好的团队协作氛围。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在小组讨论和实践中，我们能够积极发表自己的观点和建议，倾听他人的意见，有效沟通交流，促进团队成长。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沟通交流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实训问题与反思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https://d.book118.com/028036046063006027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2024-09-05T08:39:04.020</cp:lastPrinted>
  <dcterms:created xsi:type="dcterms:W3CDTF">2024-09-05T00:39:04Z</dcterms:created>
  <dcterms:modified xsi:type="dcterms:W3CDTF">2024-09-05T00:39:06Z</dcterms:modified>
</cp:coreProperties>
</file>