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44C37-F33A-4FD8-80FC-5810FB88B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D8611-28A0-4633-8908-35D2D0CBA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5F69A-B109-4104-BCED-AD181E167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4017C-6FE6-4ABB-A489-D8C1BC1FF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ACA24A-CD1F-46E7-806A-6DE7437F7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90975E-DFE0-4991-9107-B6E9E6DD5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A7A462-A1D8-4F5C-84E0-2C5E6CF34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5B144-3290-4382-A7E4-20A1B9317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63993-6569-4908-9418-845B539C5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369EE-58F9-42DF-BBB1-5B1C5A931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C70BB-97D7-4218-91DA-4EA962208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40041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离婚协议书的公证与鉴定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离婚协议书基本概念及重要性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公证机构选择与程序流程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鉴定过程详解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法律效力与争议解决途径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离婚协议书基本概念及重要性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离婚协议书是夫妻双方自愿离婚并对财产分割、子女抚养等问题达成协议时，用以明确双方权利义务的法律文书。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离婚协议书在离婚过程中具有重要作用，是办理离婚手续的必备文件之一，能够保障离婚双方的合法权益。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离婚协议书定义与作用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69" r="1006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财产分割约定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子女抚养约定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债务承担约定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包括夫妻共同财产的认定和分割方式，如房产、车辆、存款、股权等。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包括子女的抚养权、抚养费、探望权等的约定，应充分考虑子女的成长需要。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明确夫妻共同债务的承担方式，避免离婚后出现债务纠纷。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双方权利义务约定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离婚协议书经双方签字认可后具有法律效力，双方应严格遵守协议内容。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如一方违反协议约定，另一方可以向法院提起诉讼，要求确认协议效力或追究违约责任。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法院在执行过程中可以对协议内容进行审查，对于违反法律规定或侵害一方合法权益的条款可以予以撤销或变更。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法律效力及执行保障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常见纠纷类型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包括财产分割纠纷、子女抚养纠纷、债务承担纠纷等。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双方可以通过协商、调解、仲裁或诉讼等方式解决纠纷。其中，协商和调解是解决纠纷的优选方式，能够快速有效地化解矛盾；仲裁和诉讼则适用于较为复杂的纠纷，需要借助专业机构进行裁决。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常见纠纷及解决途径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公证机构选择与程序流程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公证机构类型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职责范围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公证机构类型及职责范围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包括公证处、公证事务所等，是依法设立的从事公证活动的专门机构。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负责办理各类公证事务，包括民事、经济、涉外等领域的公证业务，对离婚协议书进行公证也在其职责范围内。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84" r="322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申请人需为离婚双方或其中一方，具有完全民事行为能力，且离婚协议书内容真实、合法。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申请条件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包括双方身份证件、离婚协议书原件、相关财产证明等。具体要求可能因地区而异，建议提前咨询当地公证机构。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所需材料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申请条件与所需材料准备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63" b="35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公证机构将对申请人提交的材料进行审核，包括确认双方身份、协议书内容是否真实合法等。如有问题，将要求申请人补充材料或进行修改。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申请人应如实提交材料，不得隐瞒或虚构事实。同时，公证机构在审核过程中会保护双方隐私，不会泄露个人信息。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审核过程及注意事项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917" b="12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经审核无误后，公证机构将出具公证书，证明离婚协议书的真实性和合法性。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公证书出具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申请人可凭受理通知单和身份证件到公证机构领取公证书。如需邮寄，也可与公证机构协商办理邮寄手续。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领取方式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公证书出具和领取方式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鉴定过程详解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鉴定机构资质要求及选择建议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选择具有法定资质的鉴定机构，如司法局或法院认可的机构，确保鉴定结果具有法律效力。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了解鉴定机构的信誉和口碑，选择专业、可靠、经验丰富的机构进行鉴定。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比较不同鉴定机构的服务内容和收费标准，选择符合自身需求和经济能力的机构。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鉴定机构资质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机构信誉与口碑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服务内容与费用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离婚协议书原件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身份证明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相关证据材料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提交材料清单和注意事项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根据具体情况，提交与离婚协议书内容相关的证据材料，如财产清单、子女抚养协议等。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双方当事人提交有效身份证明，如身份证、护照等。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提交离婚协议书原件，确保协议内容真实、完整。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确保提交的材料真实、有效，避免弄虚作假；按照鉴定机构要求提交材料，以免影响鉴定进程。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询问环节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现场勘查和询问环节介绍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鉴定机构会就离婚协议书的相关内容对双方当事人进行询问，了解双方的真实意愿和协议达成情况。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配合鉴定机构的现场勘查和询问工作，如实陈述相关情况，不得隐瞒或歪曲事实。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鉴定机构可能对离婚协议书中涉及的财产、子女抚养等情况进行现场勘查，以核实协议内容的真实性。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https://d.book118.com/028040041101006040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2024-09-19T03:45:18.786</cp:lastPrinted>
  <dcterms:created xsi:type="dcterms:W3CDTF">2024-09-18T19:45:18Z</dcterms:created>
  <dcterms:modified xsi:type="dcterms:W3CDTF">2024-09-18T19:45:20Z</dcterms:modified>
</cp:coreProperties>
</file>