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69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9901C-25D8-4A73-84B5-AC37A2D00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4CF29-7227-4634-8482-98AA81AC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514C3-EC34-4BA9-A1B3-47EE519E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D4721-22A2-4E86-8FDB-D521E06D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0404F-4B14-4143-B30F-9DACD5482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8AF73-E92A-4E0A-9217-F0C79EDAC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5DDAF-4B5E-456C-98D7-34F73A36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74124-C036-4B2F-AD31-30CECA5C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C1884-4024-430D-B68B-6C2070713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85C85-A17D-4BE3-9242-4ACE789C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AF7FF-883A-4377-990F-BD2B71F4C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59" r:id="rId2"/>
    <p:sldLayoutId id="2147485960" r:id="rId3"/>
    <p:sldLayoutId id="2147485961" r:id="rId4"/>
    <p:sldLayoutId id="2147485962" r:id="rId5"/>
    <p:sldLayoutId id="2147485963" r:id="rId6"/>
    <p:sldLayoutId id="2147485964" r:id="rId7"/>
    <p:sldLayoutId id="2147485965" r:id="rId8"/>
    <p:sldLayoutId id="2147485966" r:id="rId9"/>
    <p:sldLayoutId id="2147485967" r:id="rId10"/>
    <p:sldLayoutId id="214748596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0061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任务群引导阅读教学设计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任务群引导阅读教学的概念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任务群引导阅读教学的实施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任务群引导阅读教学的优势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任务群引导阅读教学的应用场景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任务群引导阅读教学的挑战与对策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任务群引导阅读教学的未来发展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任务群引导阅读教学的概念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https://d.book118.com/028040061054006023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任务群引导阅读教学设计</vt:lpstr>
      <vt:lpstr>目录</vt:lpstr>
      <vt:lpstr>任务群引导阅读教学的概念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2024-08-29T22:47:34.005</cp:lastPrinted>
  <dcterms:created xsi:type="dcterms:W3CDTF">2024-08-29T14:47:34Z</dcterms:created>
  <dcterms:modified xsi:type="dcterms:W3CDTF">2024-08-29T14:47:36Z</dcterms:modified>
</cp:coreProperties>
</file>