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70D1C-7205-4FF8-8D05-1353C850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65FC5-6B2B-4913-B488-49C696FFC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D0D52-BA2B-4647-8A45-6D4DF3C03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50E35-6A27-4594-8A53-DC9D1A1B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3D039-D4B6-4EF2-8BB9-A1B915FD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39A2D-32D1-4516-A7A0-C0015F528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B8FDA-7012-442E-91E6-9B00B2AC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2C960-33BB-493B-ADC4-A07F2CA2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4D04D-54F5-4726-8E7D-14F69D08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E947D-11DD-47C5-84F4-99E2B7664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7A185-F0E9-4F40-9793-112E6DAB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0130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《粮液品牌策略》ppt课件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粮液品牌概述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粮液品牌策略分析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粮液品牌的市场竞争与挑战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粮液品牌的未来发展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粮液品牌的成功案例与启示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粮液品牌概述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深厚的历史底蕴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粮液品牌拥有悠久的历史，起源于传统的酿酒工艺，传承了中国古老的酿酒文化。其发展历程中积累了丰富的品牌故事和文化内涵，成为品牌宝贵的资产。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粮液品牌的历史与文化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高端白酒市场领导者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粮液品牌定位于高端白酒市场，致力于提供高品质的酒类产品。通过精准的市场分析和定位，粮液在竞争中占据了有利地位，赢得了消费者的认可和信赖。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粮液品牌的市场定位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卓越品质、独特口感、丰富的文化内涵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液品牌的优势在于其卓越的品质、独特的口感和丰富的文化内涵。粮液酒以其醇厚的口感、细腻的香气和回味悠长的特点而著称，深受消费者喜爱。同时，粮液品牌承载了中国传统文化和历史，具有深厚的文化底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粮液品牌的优势与特点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粮液品牌策略分析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3" r="18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媒体选择与投放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通过市场调研，明确粮液品牌在消费者心中的定位，以便制定针对性的传播策略。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通过统一的视觉识别系统，塑造粮液品牌的形象，提升品牌知名度和美誉度。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根据目标受众的特点，选择合适的媒体进行广告投放，提高品牌曝光率。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根据市场需求和品牌定位，规划粮液的产品线，以满足不同消费者的需求。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通过产品差异化策略，突出粮液产品的独特卖点，提高市场竞争力。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持续投入研发资源，推出符合市场趋势的新品，提升产品线整体竞争力。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新品研发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根据市场变化和竞争状况，适时调整价格，保持价格竞争力。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通过促销活动，吸引消费者购买，提高市场份额。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根据产品定位、成本和市场接受度等因素，制定合理的价格策略。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根据产品特点和目标受众，选择合适的销售渠道，如线上渠道、传统零售渠道等。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建立有效的渠道管理体系，确保渠道合作伙伴的利益和品牌形象。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通过拓展新的销售渠道，提高产品覆盖面和市场占有率。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粮液品牌的市场竞争与挑战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https://d.book118.com/028040130010006036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2024-09-15T04:27:49.278</cp:lastPrinted>
  <dcterms:created xsi:type="dcterms:W3CDTF">2024-09-14T20:27:49Z</dcterms:created>
  <dcterms:modified xsi:type="dcterms:W3CDTF">2024-09-14T20:27:51Z</dcterms:modified>
</cp:coreProperties>
</file>