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68D230F3-CF80-4859-8CE7-A43EE81993B5}" styleName="Light Style 1 - Accent 6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6">
              <a:alpha val="20000"/>
            </a:schemeClr>
          </a:solidFill>
        </a:fill>
      </a:tcStyle>
    </a:band1H>
    <a:band1V>
      <a:tcStyle>
        <a:fill>
          <a:solidFill>
            <a:schemeClr val="accent6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8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299601C5-28C8-4031-8AAF-02299B3964E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468F6A8-3BC0-46F2-8CFA-A8B06BC4CDAB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image" Target="../media/image1.png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C642A61-BDE7-4BEC-9526-1290B286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B0E23A-382D-42D9-BE7F-A7B230B72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625E77-A5D4-49AE-92A1-3BF4E2AA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261314D-F525-4CFD-A59B-00ADB4AB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AA2D64F-CD48-4B73-8E92-49CE09B0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FE7F0DF-08A4-4B1F-B6A4-4C1AB5A2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4FCE8F0-CC5A-4B83-BF45-69A90730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F6CBF36-CE44-4EB7-AE3F-ECA9E43E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C8CBCEE-834B-4EEF-BE61-7D364148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BD234A8-07C7-49AF-B917-83C218F8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674B240-4499-4FA1-B8A6-1EADC589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2290" name="Date Placeholder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1"/>
            <a:ext cx="2743200" cy="366183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6858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+mn-lt"/>
                <a:ea typeface="+mn-ea"/>
              </a:defRPr>
            </a:lvl1pPr>
            <a:lvl2pPr marL="457200" indent="1524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2pPr>
            <a:lvl3pPr marL="914400" indent="3048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3pPr>
            <a:lvl4pPr marL="1371600" indent="4572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4pPr>
            <a:lvl5pPr marL="1828800" indent="6096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291" name="Footer Placeholder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1"/>
            <a:ext cx="4114800" cy="366183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6858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+mn-lt"/>
                <a:ea typeface="+mn-ea"/>
              </a:defRPr>
            </a:lvl1pPr>
            <a:lvl2pPr marL="457200" indent="1524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2pPr>
            <a:lvl3pPr marL="914400" indent="3048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3pPr>
            <a:lvl4pPr marL="1371600" indent="4572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4pPr>
            <a:lvl5pPr marL="1828800" indent="6096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292" name="Slide Number Placeholder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1"/>
            <a:ext cx="2743200" cy="366183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l" defTabSz="6858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latin typeface="Calibri"/>
                <a:ea typeface="微软雅黑" panose="020b0503020204020204" charset="-122"/>
              </a:defRPr>
            </a:lvl1pPr>
            <a:lvl2pPr marL="457200" indent="1524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2pPr>
            <a:lvl3pPr marL="914400" indent="3048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3pPr>
            <a:lvl4pPr marL="1371600" indent="4572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4pPr>
            <a:lvl5pPr marL="1828800" indent="609600" algn="l" defTabSz="6858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735" b="0" i="0" u="none" baseline="0">
                <a:solidFill>
                  <a:schemeClr val="tx1"/>
                </a:solidFill>
                <a:effectLst/>
                <a:latin typeface="等线"/>
                <a:ea typeface="微软雅黑" panose="020b0503020204020204" charset="-122"/>
              </a:defRPr>
            </a:lvl5pPr>
          </a:lstStyle>
          <a:p>
            <a:pPr marL="0" lvl="0" indent="0" eaLnBrk="1" hangingPunct="1"/>
            <a:fld id="{879A1EAB-463A-4792-8235-FF5DCE636F35}" type="slidenum">
              <a:rPr lang="zh-CN" altLang="en-US">
                <a:latin typeface="Calibri"/>
              </a:rPr>
              <a:t/>
            </a:fld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三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2"/>
            </p:custDataLst>
          </p:nvPr>
        </p:nvGrpSpPr>
        <p:grpSpPr>
          <a:xfrm>
            <a:off x="9826869" y="-27384"/>
            <a:ext cx="2151536" cy="880109"/>
            <a:chOff x="11613" y="2237065"/>
            <a:chExt cx="1443037" cy="733424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13" y="2237065"/>
              <a:ext cx="1443037" cy="733424"/>
            </a:xfrm>
            <a:prstGeom prst="rect">
              <a:avLst/>
            </a:prstGeom>
          </p:spPr>
        </p:pic>
        <p:sp>
          <p:nvSpPr>
            <p:cNvPr id="10" name="TextBox 9">
              <a:hlinkClick action="ppaction://noaction"/>
            </p:cNvPr>
            <p:cNvSpPr txBox="1"/>
            <p:nvPr userDrawn="1">
              <p:custDataLst>
                <p:tags r:id="rId5"/>
              </p:custDataLst>
            </p:nvPr>
          </p:nvSpPr>
          <p:spPr>
            <a:xfrm>
              <a:off x="60351" y="2460637"/>
              <a:ext cx="957412" cy="2555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课堂篇议题探究</a:t>
              </a:r>
              <a:endPara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98A5F18-31BB-49EF-9E04-70BC72F8552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7BC4C3-23FC-414E-B869-FFB46A367EF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6.xml" /><Relationship Id="rId3" Type="http://schemas.openxmlformats.org/officeDocument/2006/relationships/image" Target="../media/image2.jpeg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image" Target="../media/image4.png" /><Relationship Id="rId15" Type="http://schemas.openxmlformats.org/officeDocument/2006/relationships/tags" Target="../tags/tag1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image" Target="../media/image5.png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image" Target="../media/image6.png" /><Relationship Id="rId14" Type="http://schemas.openxmlformats.org/officeDocument/2006/relationships/image" Target="../media/image7.svg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image" Target="../media/image8.png" /><Relationship Id="rId18" Type="http://schemas.openxmlformats.org/officeDocument/2006/relationships/image" Target="../media/image9.svg" /><Relationship Id="rId19" Type="http://schemas.openxmlformats.org/officeDocument/2006/relationships/tags" Target="../tags/tag246.xml" /><Relationship Id="rId2" Type="http://schemas.openxmlformats.org/officeDocument/2006/relationships/notesSlide" Target="../notesSlides/notesSlide5.xml" /><Relationship Id="rId20" Type="http://schemas.openxmlformats.org/officeDocument/2006/relationships/image" Target="../media/image10.png" /><Relationship Id="rId21" Type="http://schemas.openxmlformats.org/officeDocument/2006/relationships/image" Target="../media/image11.svg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27" Type="http://schemas.openxmlformats.org/officeDocument/2006/relationships/tags" Target="../tags/tag252.xml" /><Relationship Id="rId28" Type="http://schemas.openxmlformats.org/officeDocument/2006/relationships/tags" Target="../tags/tag253.xml" /><Relationship Id="rId29" Type="http://schemas.openxmlformats.org/officeDocument/2006/relationships/image" Target="../media/image12.png" /><Relationship Id="rId3" Type="http://schemas.openxmlformats.org/officeDocument/2006/relationships/tags" Target="../tags/tag235.xml" /><Relationship Id="rId30" Type="http://schemas.openxmlformats.org/officeDocument/2006/relationships/image" Target="../media/image13.svg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ags" Target="../tags/tag256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.png" /><Relationship Id="rId11" Type="http://schemas.openxmlformats.org/officeDocument/2006/relationships/tags" Target="../tags/tag268.xml" /><Relationship Id="rId12" Type="http://schemas.openxmlformats.org/officeDocument/2006/relationships/image" Target="../media/image14.png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image" Target="../media/image15.png" /><Relationship Id="rId6" Type="http://schemas.openxmlformats.org/officeDocument/2006/relationships/tags" Target="../tags/tag277.xml" /><Relationship Id="rId7" Type="http://schemas.openxmlformats.org/officeDocument/2006/relationships/image" Target="../media/image16.png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7.xml" /><Relationship Id="rId30" Type="http://schemas.openxmlformats.org/officeDocument/2006/relationships/tags" Target="../tags/tag313.xml" /><Relationship Id="rId31" Type="http://schemas.openxmlformats.org/officeDocument/2006/relationships/tags" Target="../tags/tag314.xml" /><Relationship Id="rId32" Type="http://schemas.openxmlformats.org/officeDocument/2006/relationships/tags" Target="../tags/tag315.xml" /><Relationship Id="rId33" Type="http://schemas.openxmlformats.org/officeDocument/2006/relationships/tags" Target="../tags/tag316.xml" /><Relationship Id="rId34" Type="http://schemas.openxmlformats.org/officeDocument/2006/relationships/tags" Target="../tags/tag317.xml" /><Relationship Id="rId35" Type="http://schemas.openxmlformats.org/officeDocument/2006/relationships/tags" Target="../tags/tag318.xml" /><Relationship Id="rId36" Type="http://schemas.openxmlformats.org/officeDocument/2006/relationships/tags" Target="../tags/tag319.xml" /><Relationship Id="rId37" Type="http://schemas.openxmlformats.org/officeDocument/2006/relationships/tags" Target="../tags/tag320.xml" /><Relationship Id="rId38" Type="http://schemas.openxmlformats.org/officeDocument/2006/relationships/tags" Target="../tags/tag321.xml" /><Relationship Id="rId39" Type="http://schemas.openxmlformats.org/officeDocument/2006/relationships/tags" Target="../tags/tag322.xml" /><Relationship Id="rId4" Type="http://schemas.openxmlformats.org/officeDocument/2006/relationships/tags" Target="../tags/tag288.xml" /><Relationship Id="rId40" Type="http://schemas.openxmlformats.org/officeDocument/2006/relationships/tags" Target="../tags/tag323.xml" /><Relationship Id="rId41" Type="http://schemas.openxmlformats.org/officeDocument/2006/relationships/tags" Target="../tags/tag324.xml" /><Relationship Id="rId42" Type="http://schemas.openxmlformats.org/officeDocument/2006/relationships/tags" Target="../tags/tag325.xml" /><Relationship Id="rId43" Type="http://schemas.openxmlformats.org/officeDocument/2006/relationships/tags" Target="../tags/tag326.xml" /><Relationship Id="rId44" Type="http://schemas.openxmlformats.org/officeDocument/2006/relationships/tags" Target="../tags/tag327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image" Target="../media/image17.png" /><Relationship Id="rId5" Type="http://schemas.openxmlformats.org/officeDocument/2006/relationships/tags" Target="../tags/tag3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.png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image" Target="../media/image18.png" /><Relationship Id="rId14" Type="http://schemas.openxmlformats.org/officeDocument/2006/relationships/tags" Target="../tags/tag34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6.xml" /><Relationship Id="rId11" Type="http://schemas.openxmlformats.org/officeDocument/2006/relationships/image" Target="../media/image5.png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.png" /><Relationship Id="rId11" Type="http://schemas.openxmlformats.org/officeDocument/2006/relationships/tags" Target="../tags/tag370.xml" /><Relationship Id="rId12" Type="http://schemas.openxmlformats.org/officeDocument/2006/relationships/image" Target="../media/image19.jpeg" /><Relationship Id="rId13" Type="http://schemas.openxmlformats.org/officeDocument/2006/relationships/tags" Target="../tags/tag371.xml" /><Relationship Id="rId14" Type="http://schemas.openxmlformats.org/officeDocument/2006/relationships/tags" Target="../tags/tag372.xml" /><Relationship Id="rId15" Type="http://schemas.openxmlformats.org/officeDocument/2006/relationships/tags" Target="../tags/tag373.xml" /><Relationship Id="rId16" Type="http://schemas.openxmlformats.org/officeDocument/2006/relationships/tags" Target="../tags/tag374.xml" /><Relationship Id="rId17" Type="http://schemas.openxmlformats.org/officeDocument/2006/relationships/tags" Target="../tags/tag375.xml" /><Relationship Id="rId18" Type="http://schemas.openxmlformats.org/officeDocument/2006/relationships/tags" Target="../tags/tag376.xml" /><Relationship Id="rId19" Type="http://schemas.openxmlformats.org/officeDocument/2006/relationships/tags" Target="../tags/tag37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tags" Target="../tags/tag366.xml" /><Relationship Id="rId7" Type="http://schemas.openxmlformats.org/officeDocument/2006/relationships/tags" Target="../tags/tag367.xml" /><Relationship Id="rId8" Type="http://schemas.openxmlformats.org/officeDocument/2006/relationships/tags" Target="../tags/tag368.xml" /><Relationship Id="rId9" Type="http://schemas.openxmlformats.org/officeDocument/2006/relationships/tags" Target="../tags/tag3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hyperlink" Target="https://d.book118.com/02804310310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07"/>
          <a:stretch>
            <a:fillRect/>
          </a:stretch>
        </p:blipFill>
        <p:spPr>
          <a:xfrm>
            <a:off x="-29210" y="0"/>
            <a:ext cx="12250420" cy="6858000"/>
          </a:xfrm>
          <a:prstGeom prst="rect">
            <a:avLst/>
          </a:prstGeom>
        </p:spPr>
      </p:pic>
      <p:sp>
        <p:nvSpPr>
          <p:cNvPr id="28" name="椭圆 27"/>
          <p:cNvSpPr/>
          <p:nvPr>
            <p:custDataLst>
              <p:tags r:id="rId5"/>
            </p:custDataLst>
          </p:nvPr>
        </p:nvSpPr>
        <p:spPr>
          <a:xfrm>
            <a:off x="4002807" y="3271629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6"/>
            </p:custDataLst>
          </p:nvPr>
        </p:nvSpPr>
        <p:spPr>
          <a:xfrm>
            <a:off x="8222382" y="3271629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" name="直接连接符 30"/>
          <p:cNvCxnSpPr/>
          <p:nvPr>
            <p:custDataLst>
              <p:tags r:id="rId7"/>
            </p:custDataLst>
          </p:nvPr>
        </p:nvCxnSpPr>
        <p:spPr>
          <a:xfrm flipV="1">
            <a:off x="7231446" y="442401"/>
            <a:ext cx="2246039" cy="1143000"/>
          </a:xfrm>
          <a:prstGeom prst="line">
            <a:avLst/>
          </a:prstGeom>
          <a:ln>
            <a:solidFill>
              <a:srgbClr val="FFFFFF">
                <a:alpha val="69804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椭圆 31"/>
          <p:cNvSpPr/>
          <p:nvPr>
            <p:custDataLst>
              <p:tags r:id="rId8"/>
            </p:custDataLst>
          </p:nvPr>
        </p:nvSpPr>
        <p:spPr>
          <a:xfrm>
            <a:off x="9135033" y="422080"/>
            <a:ext cx="360000" cy="360000"/>
          </a:xfrm>
          <a:prstGeom prst="ellipse">
            <a:avLst/>
          </a:prstGeom>
          <a:noFill/>
          <a:ln>
            <a:solidFill>
              <a:srgbClr val="FFFFFF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3" name="直接连接符 32"/>
          <p:cNvCxnSpPr/>
          <p:nvPr>
            <p:custDataLst>
              <p:tags r:id="rId9"/>
            </p:custDataLst>
          </p:nvPr>
        </p:nvCxnSpPr>
        <p:spPr>
          <a:xfrm flipV="1">
            <a:off x="3595840" y="1100653"/>
            <a:ext cx="1412356" cy="702604"/>
          </a:xfrm>
          <a:prstGeom prst="line">
            <a:avLst/>
          </a:prstGeom>
          <a:ln>
            <a:solidFill>
              <a:srgbClr val="FFFFFF">
                <a:alpha val="69804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椭圆 34"/>
          <p:cNvSpPr/>
          <p:nvPr>
            <p:custDataLst>
              <p:tags r:id="rId10"/>
            </p:custDataLst>
          </p:nvPr>
        </p:nvSpPr>
        <p:spPr>
          <a:xfrm>
            <a:off x="4998258" y="1019106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1"/>
            </p:custDataLst>
          </p:nvPr>
        </p:nvSpPr>
        <p:spPr>
          <a:xfrm>
            <a:off x="3173549" y="1299217"/>
            <a:ext cx="360000" cy="360000"/>
          </a:xfrm>
          <a:prstGeom prst="ellipse">
            <a:avLst/>
          </a:prstGeom>
          <a:noFill/>
          <a:ln>
            <a:solidFill>
              <a:srgbClr val="FFFFFF">
                <a:alpha val="69804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2338705" y="1299210"/>
            <a:ext cx="751459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600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第一课 走进思维世界</a:t>
            </a:r>
            <a:endParaRPr lang="zh-CN" altLang="en-US" sz="6000">
              <a:solidFill>
                <a:schemeClr val="bg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600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1.1 思维的含义与特征</a:t>
            </a:r>
            <a:endParaRPr lang="zh-CN" altLang="en-US" sz="6000">
              <a:solidFill>
                <a:schemeClr val="bg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矩形 2"/>
          <p:cNvSpPr/>
          <p:nvPr>
            <p:custDataLst>
              <p:tags r:id="rId13"/>
            </p:custDataLst>
          </p:nvPr>
        </p:nvSpPr>
        <p:spPr>
          <a:xfrm>
            <a:off x="-50800" y="0"/>
            <a:ext cx="12308840" cy="6793230"/>
          </a:xfrm>
          <a:prstGeom prst="rect">
            <a:avLst/>
          </a:prstGeom>
          <a:solidFill>
            <a:schemeClr val="bg1">
              <a:lumMod val="75000"/>
              <a:alpha val="2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448310" y="1645920"/>
            <a:ext cx="1048956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sz="24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古希腊克里特岛上有个智者说过一句著名的话，所有克里特岛人都说谎。</a:t>
            </a:r>
            <a:endParaRPr sz="24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/>
            <a:endParaRPr sz="24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/>
            <a:r>
              <a:rPr sz="24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辩一辩：这位智者究竟说了一句真话还是假话？</a:t>
            </a:r>
            <a:endParaRPr sz="24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/>
            <a:endParaRPr sz="24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/>
            <a:endParaRPr sz="24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0" name="矩形 29"/>
          <p:cNvSpPr/>
          <p:nvPr>
            <p:custDataLst>
              <p:tags r:id="rId12"/>
            </p:custDataLst>
          </p:nvPr>
        </p:nvSpPr>
        <p:spPr>
          <a:xfrm>
            <a:off x="533400" y="3000375"/>
            <a:ext cx="470535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C61414"/>
                </a:solidFill>
                <a:effectLst/>
                <a:latin typeface="华文新魏" panose="02010800040101010101" charset="-122"/>
                <a:ea typeface="华文新魏" panose="02010800040101010101" charset="-122"/>
              </a:rPr>
              <a:t>既是真话，也是假话</a:t>
            </a:r>
            <a:endParaRPr lang="zh-CN" altLang="en-US" sz="3200" b="1">
              <a:solidFill>
                <a:srgbClr val="C61414"/>
              </a:solidFill>
              <a:effectLst/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533400" y="3583940"/>
            <a:ext cx="653796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假设这位智者说的“所有克里特岛人都说谎”是真话，由于他本人也是克里特岛人，可推出这句话本身也是谎话。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rcRect t="8007"/>
          <a:stretch>
            <a:fillRect/>
          </a:stretch>
        </p:blipFill>
        <p:spPr>
          <a:xfrm>
            <a:off x="7201535" y="3286125"/>
            <a:ext cx="4253230" cy="245427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779581" y="588157"/>
            <a:ext cx="1242647" cy="1135134"/>
          </a:xfrm>
          <a:prstGeom prst="rect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902676" y="711251"/>
            <a:ext cx="10386648" cy="54354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直角三角形 8"/>
          <p:cNvSpPr/>
          <p:nvPr>
            <p:custDataLst>
              <p:tags r:id="rId6"/>
            </p:custDataLst>
          </p:nvPr>
        </p:nvSpPr>
        <p:spPr>
          <a:xfrm>
            <a:off x="6031813" y="5519414"/>
            <a:ext cx="627375" cy="627375"/>
          </a:xfrm>
          <a:prstGeom prst="rtTriangl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直角三角形 12"/>
          <p:cNvSpPr/>
          <p:nvPr>
            <p:custDataLst>
              <p:tags r:id="rId7"/>
            </p:custDataLst>
          </p:nvPr>
        </p:nvSpPr>
        <p:spPr>
          <a:xfrm rot="10800000">
            <a:off x="10978663" y="720966"/>
            <a:ext cx="316526" cy="316526"/>
          </a:xfrm>
          <a:prstGeom prst="rtTriangl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7245350" y="1522095"/>
            <a:ext cx="1561465" cy="1508760"/>
          </a:xfrm>
          <a:prstGeom prst="ellips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9600" b="1">
                <a:solidFill>
                  <a:schemeClr val="bg1"/>
                </a:solidFill>
                <a:latin typeface="FuturaBookC" pitchFamily="2" charset="-52"/>
              </a:rPr>
              <a:t>1</a:t>
            </a:r>
            <a:endParaRPr lang="en-US" altLang="zh-CN" sz="9600" b="1">
              <a:solidFill>
                <a:schemeClr val="bg1"/>
              </a:solidFill>
              <a:latin typeface="FuturaBookC" pitchFamily="2" charset="-52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6418898" y="3322537"/>
            <a:ext cx="456959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40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8" name="直接连接符 27"/>
          <p:cNvCxnSpPr/>
          <p:nvPr>
            <p:custDataLst>
              <p:tags r:id="rId10"/>
            </p:custDataLst>
          </p:nvPr>
        </p:nvCxnSpPr>
        <p:spPr>
          <a:xfrm>
            <a:off x="6538360" y="4087692"/>
            <a:ext cx="8996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20445" y="370205"/>
            <a:ext cx="4952365" cy="5998845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13"/>
            </p:custDataLst>
          </p:nvPr>
        </p:nvSpPr>
        <p:spPr>
          <a:xfrm>
            <a:off x="-50800" y="0"/>
            <a:ext cx="12308840" cy="6793230"/>
          </a:xfrm>
          <a:prstGeom prst="rect">
            <a:avLst/>
          </a:prstGeom>
          <a:solidFill>
            <a:schemeClr val="bg1">
              <a:lumMod val="75000"/>
              <a:alpha val="2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77078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873760"/>
            <a:ext cx="11358880" cy="564959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403225" y="882650"/>
            <a:ext cx="11358880" cy="5631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20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sz="20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秋水时至，百川灌河。泾流之大，两渚崖之间，不辩牛马。于是焉，河伯欣然自喜，以天下之美为尽在已。顺流而东行，至于北海。东面而视不见水端。于是焉，河伯始旋其面目，望洋向若而叹“野语有之曰：“闻道百以为莫已若者，我之谓也</a:t>
            </a:r>
            <a:r>
              <a:rPr lang="zh-CN" sz="20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r>
              <a:rPr sz="20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且夫我尝闻少仲尼之闻而轻伯夷之义者，始吾弗信，今我睹子之难穷也，吾非至于子之门则殆矣。吾长见笑于大方之家。</a:t>
            </a:r>
            <a:endParaRPr sz="20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>
              <a:lnSpc>
                <a:spcPct val="100000"/>
              </a:lnSpc>
            </a:pPr>
            <a:r>
              <a:rPr sz="2000" b="1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译文</a:t>
            </a:r>
            <a:r>
              <a:rPr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</a:t>
            </a:r>
            <a:endParaRPr sz="2000" i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>
              <a:lnSpc>
                <a:spcPct val="100000"/>
              </a:lnSpc>
            </a:pPr>
            <a:r>
              <a:rPr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秋天里山洪按照时令汹涌而至，众多大川的水流汇入黄河，河面宽阔波涛汹涌，两岸和水中沙洲之间连牛马都不能分辨。于是河神欣然自喜，认为天下一切美好的东西全都聚集在自己这里。河神顺着水流向东而去，来到北海边，面朝东边一望，看不见大海的尽头。于是河神方才改变先前洋洋自得的面孔，面对着海神仰首慨叹道：“俗语有这样的说法，听到了上百条道理，便认为天下再没有谁能比得上自己的，说的就是我这样的人了。而且我还曾听说过孔丘懂得的东西太少、伯夷的高义不值得看重的话语，开始我不敢相信如今我亲眼看到了你是这样的浩淼博大、无边无际，我要不是因为来到你的门前，真可就危险了，我必定会永远受到修养极高的人的耻笑</a:t>
            </a:r>
            <a:r>
              <a:rPr lang="zh-CN"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lang="zh-CN" sz="2000" i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>
              <a:lnSpc>
                <a:spcPct val="100000"/>
              </a:lnSpc>
            </a:pPr>
            <a:r>
              <a:rPr lang="zh-CN" sz="20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北海若曰：“井蛙不可以语于海者，拘于虚也；夏虫不可以语于冰者，笃于时也；曲士不可以语于道者，束于教也。今尔出于崖涘，观于大海，乃知尔丑，尔将可与语大理矣。</a:t>
            </a:r>
            <a:endParaRPr lang="zh-CN" sz="20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>
              <a:lnSpc>
                <a:spcPct val="100000"/>
              </a:lnSpc>
            </a:pPr>
            <a:r>
              <a:rPr sz="2000" b="1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译文</a:t>
            </a:r>
            <a:r>
              <a:rPr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</a:t>
            </a:r>
            <a:endParaRPr sz="2000" i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>
              <a:lnSpc>
                <a:spcPct val="100000"/>
              </a:lnSpc>
            </a:pPr>
            <a:r>
              <a:rPr lang="zh-CN"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　</a:t>
            </a:r>
            <a:r>
              <a:rPr sz="2000" i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海神说：“井里的青蛙，不可能跟它们谈论大海，是因为受到生活空间的限制；夏天的虫子，不可能跟它们谈论冰冻，是因为受到生活时间的限制；乡曲之土，不可能跟他们谈论大道，是因为教养的束缚。如今你从河岸边出来，看到了大海，方才知道自己的鄙陋，你将可以参与谈论大道了。</a:t>
            </a:r>
            <a:endParaRPr sz="2000" i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8203" name="TextBox 11"/>
          <p:cNvSpPr/>
          <p:nvPr>
            <p:custDataLst>
              <p:tags r:id="rId11"/>
            </p:custDataLst>
          </p:nvPr>
        </p:nvSpPr>
        <p:spPr>
          <a:xfrm>
            <a:off x="457200" y="1167765"/>
            <a:ext cx="11250295" cy="27844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22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5800">
              <a:lnSpc>
                <a:spcPts val="3500"/>
              </a:lnSpc>
              <a:buClrTx/>
              <a:buSzTx/>
              <a:buFontTx/>
            </a:pPr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①欣然自喜的原因：河伯错误的认为他所看到的情况（即他所在的黄河是最为广大的），这个认识是正确的。</a:t>
            </a:r>
            <a:endParaRPr lang="en-US" altLang="zh-CN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 pitchFamily="2" charset="2"/>
            </a:endParaRPr>
          </a:p>
          <a:p>
            <a:pPr algn="just" defTabSz="685800">
              <a:lnSpc>
                <a:spcPts val="3500"/>
              </a:lnSpc>
              <a:buClrTx/>
              <a:buSzTx/>
              <a:buFontTx/>
            </a:pPr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②后来望洋兴叹的原因：他看到了比他所在的黄河更为广大的大海，发现他原来的认识是不正确的。</a:t>
            </a:r>
            <a:endParaRPr lang="en-US" altLang="zh-CN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 pitchFamily="2" charset="2"/>
            </a:endParaRPr>
          </a:p>
          <a:p>
            <a:pPr algn="just" defTabSz="685800">
              <a:lnSpc>
                <a:spcPts val="3500"/>
              </a:lnSpc>
              <a:buClrTx/>
              <a:buSzTx/>
              <a:buFontTx/>
            </a:pPr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③这种态度的变化原因：是由于他对所看到的现象进行比较，认识到之前自己的认识是错误的。认识到自己的错误，是其态度变化的思维原因。</a:t>
            </a:r>
            <a:endParaRPr lang="en-US" altLang="zh-CN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 pitchFamily="2" charset="2"/>
            </a:endParaRPr>
          </a:p>
          <a:p>
            <a:pPr algn="just" defTabSz="685800">
              <a:lnSpc>
                <a:spcPts val="3500"/>
              </a:lnSpc>
              <a:buClrTx/>
              <a:buSzTx/>
              <a:buFontTx/>
            </a:pPr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  井底之蛙、夏天的虫等由于它们认识的局限，而不能知道感知范围之外的事物。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8204" name="TextBox 12"/>
          <p:cNvSpPr/>
          <p:nvPr>
            <p:custDataLst>
              <p:tags r:id="rId12"/>
            </p:custDataLst>
          </p:nvPr>
        </p:nvSpPr>
        <p:spPr>
          <a:xfrm>
            <a:off x="430530" y="4032885"/>
            <a:ext cx="11303635" cy="23355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5400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ts val="3500"/>
              </a:lnSpc>
              <a:buClrTx/>
              <a:buSzTx/>
              <a:buFontTx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 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 人的认识有感性认识和理性认识。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Wingdings" panose="05000000000000000000" pitchFamily="2" charset="2"/>
            </a:endParaRPr>
          </a:p>
          <a:p>
            <a:pPr defTabSz="685800">
              <a:lnSpc>
                <a:spcPts val="3500"/>
              </a:lnSpc>
              <a:buClrTx/>
              <a:buSzTx/>
              <a:buFontTx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   以亲身经历获得的感性认识，受个体生命时间、精力和经历等方面的限制，总是有限的。因此，除了亲身经历之外，我们还可以运用思维的间接性，通过学习人类思想的成果，弥补个体感性认识中思维的局限性，获得超越个体感知能力之外的更广泛、更深刻的理性认识。</a:t>
            </a:r>
            <a:endParaRPr lang="en-US" altLang="zh-CN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  <p:bldP spid="820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100" name="文本框 99"/>
          <p:cNvSpPr txBox="1"/>
          <p:nvPr>
            <p:custDataLst>
              <p:tags r:id="rId11"/>
            </p:custDataLst>
          </p:nvPr>
        </p:nvSpPr>
        <p:spPr>
          <a:xfrm>
            <a:off x="403225" y="1086485"/>
            <a:ext cx="1099185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200000"/>
              </a:lnSpc>
              <a:buFont typeface="Wingdings" panose="05000000000000000000" charset="0"/>
              <a:buChar char="l"/>
            </a:pPr>
            <a:r>
              <a:rPr sz="2400" b="0">
                <a:latin typeface="华文新魏" panose="02010800040101010101" charset="-122"/>
                <a:ea typeface="华文新魏" panose="02010800040101010101" charset="-122"/>
              </a:rPr>
              <a:t>想一想：A是如何推理的？</a:t>
            </a: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charset="0"/>
              <a:buChar char="l"/>
            </a:pP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charset="0"/>
              <a:buChar char="l"/>
            </a:pP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  <a:p>
            <a:pPr indent="0">
              <a:lnSpc>
                <a:spcPct val="200000"/>
              </a:lnSpc>
              <a:buFont typeface="Wingdings" panose="05000000000000000000" charset="0"/>
              <a:buNone/>
            </a:pP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  <a:p>
            <a:pPr indent="0">
              <a:lnSpc>
                <a:spcPct val="200000"/>
              </a:lnSpc>
              <a:buFont typeface="Wingdings" panose="05000000000000000000" charset="0"/>
              <a:buNone/>
            </a:pP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charset="0"/>
              <a:buChar char="l"/>
            </a:pPr>
            <a:r>
              <a:rPr sz="2400" b="0">
                <a:latin typeface="华文新魏" panose="02010800040101010101" charset="-122"/>
                <a:ea typeface="华文新魏" panose="02010800040101010101" charset="-122"/>
              </a:rPr>
              <a:t>议一议：在相同的条件下，A为什么比B聪明？</a:t>
            </a:r>
            <a:endParaRPr sz="2400" b="0">
              <a:latin typeface="华文新魏" panose="02010800040101010101" charset="-122"/>
              <a:ea typeface="华文新魏" panose="02010800040101010101" charset="-122"/>
            </a:endParaRPr>
          </a:p>
        </p:txBody>
      </p:sp>
      <p:grpSp>
        <p:nvGrpSpPr>
          <p:cNvPr id="7" name="组合 6"/>
          <p:cNvGrpSpPr/>
          <p:nvPr>
            <p:custDataLst>
              <p:tags r:id="rId12"/>
            </p:custDataLst>
          </p:nvPr>
        </p:nvGrpSpPr>
        <p:grpSpPr>
          <a:xfrm>
            <a:off x="843280" y="2136140"/>
            <a:ext cx="7366000" cy="914400"/>
            <a:chOff x="2828" y="2898"/>
            <a:chExt cx="11600" cy="1440"/>
          </a:xfrm>
        </p:grpSpPr>
        <p:pic>
          <p:nvPicPr>
            <p:cNvPr id="2" name="图片 1" descr="4479643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2828" y="2898"/>
              <a:ext cx="1440" cy="1440"/>
            </a:xfrm>
            <a:prstGeom prst="rect">
              <a:avLst/>
            </a:prstGeom>
          </p:spPr>
        </p:pic>
        <p:pic>
          <p:nvPicPr>
            <p:cNvPr id="3" name="图片 2" descr="4479643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5368" y="2898"/>
              <a:ext cx="1440" cy="1440"/>
            </a:xfrm>
            <a:prstGeom prst="rect">
              <a:avLst/>
            </a:prstGeom>
          </p:spPr>
        </p:pic>
        <p:pic>
          <p:nvPicPr>
            <p:cNvPr id="5" name="图片 4" descr="4479643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7908" y="2898"/>
              <a:ext cx="1440" cy="1440"/>
            </a:xfrm>
            <a:prstGeom prst="rect">
              <a:avLst/>
            </a:prstGeom>
          </p:spPr>
        </p:pic>
        <p:pic>
          <p:nvPicPr>
            <p:cNvPr id="6" name="图片 5" descr="4479643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10448" y="2898"/>
              <a:ext cx="1440" cy="1440"/>
            </a:xfrm>
            <a:prstGeom prst="rect">
              <a:avLst/>
            </a:prstGeom>
          </p:spPr>
        </p:pic>
        <p:pic>
          <p:nvPicPr>
            <p:cNvPr id="9" name="图片 8" descr="4479643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12988" y="2898"/>
              <a:ext cx="1440" cy="1440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7416800" y="1727835"/>
            <a:ext cx="792480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商人</a:t>
            </a:r>
            <a:endParaRPr lang="zh-CN" altLang="en-US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3" name="组合 12"/>
          <p:cNvGrpSpPr/>
          <p:nvPr>
            <p:custDataLst>
              <p:tags r:id="rId25"/>
            </p:custDataLst>
          </p:nvPr>
        </p:nvGrpSpPr>
        <p:grpSpPr>
          <a:xfrm>
            <a:off x="775970" y="3126105"/>
            <a:ext cx="8961120" cy="914400"/>
            <a:chOff x="1236" y="5420"/>
            <a:chExt cx="14112" cy="1440"/>
          </a:xfrm>
        </p:grpSpPr>
        <p:grpSp>
          <p:nvGrpSpPr>
            <p:cNvPr id="11" name="组合 10"/>
            <p:cNvGrpSpPr/>
            <p:nvPr>
              <p:custDataLst>
                <p:tags r:id="rId26"/>
              </p:custDataLst>
            </p:nvPr>
          </p:nvGrpSpPr>
          <p:grpSpPr>
            <a:xfrm>
              <a:off x="1236" y="5420"/>
              <a:ext cx="13011" cy="1440"/>
              <a:chOff x="1236" y="5420"/>
              <a:chExt cx="13011" cy="1440"/>
            </a:xfrm>
          </p:grpSpPr>
          <p:pic>
            <p:nvPicPr>
              <p:cNvPr id="12" name="图片 11" descr="4479643"/>
              <p:cNvPicPr>
                <a:picLocks noChangeAspect="1"/>
              </p:cNvPicPr>
              <p:nvPr>
                <p:custDataLst>
                  <p:tags r:id="rId27"/>
                </p:custDataLst>
              </p:nvPr>
            </p:nvPicPr>
            <p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p:blipFill>
            <p:spPr>
              <a:xfrm>
                <a:off x="5868" y="5420"/>
                <a:ext cx="1440" cy="1440"/>
              </a:xfrm>
              <a:prstGeom prst="rect">
                <a:avLst/>
              </a:prstGeom>
            </p:spPr>
          </p:pic>
          <p:sp>
            <p:nvSpPr>
              <p:cNvPr id="14" name="文本框 13"/>
              <p:cNvSpPr txBox="1"/>
              <p:nvPr>
                <p:custDataLst>
                  <p:tags r:id="rId28"/>
                </p:custDataLst>
              </p:nvPr>
            </p:nvSpPr>
            <p:spPr>
              <a:xfrm>
                <a:off x="1236" y="5729"/>
                <a:ext cx="13011" cy="82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800">
                    <a:latin typeface="华文新魏" panose="02010800040101010101" charset="-122"/>
                    <a:ea typeface="华文新魏" panose="02010800040101010101" charset="-122"/>
                    <a:sym typeface="+mn-ea"/>
                  </a:rPr>
                  <a:t>如果</a:t>
                </a:r>
                <a:r>
                  <a:rPr lang="en-US" altLang="zh-CN" sz="2800">
                    <a:latin typeface="华文新魏" panose="02010800040101010101" charset="-122"/>
                    <a:ea typeface="华文新魏" panose="02010800040101010101" charset="-122"/>
                    <a:sym typeface="+mn-ea"/>
                  </a:rPr>
                  <a:t>A</a:t>
                </a:r>
                <a:r>
                  <a:rPr lang="zh-CN" altLang="en-US" sz="2800">
                    <a:latin typeface="华文新魏" panose="02010800040101010101" charset="-122"/>
                    <a:ea typeface="华文新魏" panose="02010800040101010101" charset="-122"/>
                    <a:sym typeface="+mn-ea"/>
                  </a:rPr>
                  <a:t>自己戴的是             </a:t>
                </a:r>
                <a:r>
                  <a:rPr lang="en-US" altLang="zh-CN" sz="2800">
                    <a:latin typeface="华文新魏" panose="02010800040101010101" charset="-122"/>
                    <a:ea typeface="华文新魏" panose="02010800040101010101" charset="-122"/>
                    <a:sym typeface="+mn-ea"/>
                  </a:rPr>
                  <a:t>,B</a:t>
                </a:r>
                <a:r>
                  <a:rPr lang="zh-CN" altLang="en-US" sz="2800">
                    <a:latin typeface="华文新魏" panose="02010800040101010101" charset="-122"/>
                    <a:ea typeface="华文新魏" panose="02010800040101010101" charset="-122"/>
                    <a:sym typeface="+mn-ea"/>
                  </a:rPr>
                  <a:t>可以快速判断出自己带了</a:t>
                </a:r>
                <a:endParaRPr lang="zh-CN" altLang="en-US" sz="2800">
                  <a:latin typeface="华文新魏" panose="02010800040101010101" charset="-122"/>
                  <a:ea typeface="华文新魏" panose="02010800040101010101" charset="-122"/>
                  <a:sym typeface="+mn-ea"/>
                </a:endParaRPr>
              </a:p>
            </p:txBody>
          </p:sp>
        </p:grpSp>
        <p:pic>
          <p:nvPicPr>
            <p:cNvPr id="15" name="图片 14" descr="4479643"/>
            <p:cNvPicPr>
              <a:picLocks noChangeAspect="1"/>
            </p:cNvPicPr>
            <p:nvPr>
              <p:custDataLst>
                <p:tags r:id="rId31"/>
              </p:custDataLst>
            </p:nvPr>
          </p:nvPicPr>
          <p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p:blipFill>
          <p:spPr>
            <a:xfrm>
              <a:off x="13908" y="5420"/>
              <a:ext cx="1440" cy="1440"/>
            </a:xfrm>
            <a:prstGeom prst="rect">
              <a:avLst/>
            </a:prstGeom>
          </p:spPr>
        </p:pic>
      </p:grpSp>
      <p:sp>
        <p:nvSpPr>
          <p:cNvPr id="16" name="文本框 15"/>
          <p:cNvSpPr txBox="1"/>
          <p:nvPr>
            <p:custDataLst>
              <p:tags r:id="rId32"/>
            </p:custDataLst>
          </p:nvPr>
        </p:nvSpPr>
        <p:spPr>
          <a:xfrm>
            <a:off x="775970" y="4113530"/>
            <a:ext cx="916305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但是</a:t>
            </a:r>
            <a:r>
              <a:rPr lang="en-US" altLang="zh-CN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B</a:t>
            </a:r>
            <a:r>
              <a:rPr lang="zh-CN" altLang="en-US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沉默了，所以</a:t>
            </a:r>
            <a:r>
              <a:rPr lang="en-US" altLang="zh-CN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A</a:t>
            </a:r>
            <a:r>
              <a:rPr lang="zh-CN" altLang="en-US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戴上的不是</a:t>
            </a:r>
            <a:r>
              <a:rPr lang="zh-CN" altLang="en-US" sz="2800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rPr>
              <a:t>红帽子</a:t>
            </a:r>
            <a:r>
              <a:rPr lang="zh-CN" altLang="en-US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，那就是黑帽子！</a:t>
            </a:r>
            <a:endParaRPr lang="zh-CN" altLang="en-US" sz="2800">
              <a:latin typeface="华文新魏" panose="02010800040101010101" charset="-122"/>
              <a:ea typeface="华文新魏" panose="0201080004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33"/>
            </p:custDataLst>
          </p:nvPr>
        </p:nvSpPr>
        <p:spPr>
          <a:xfrm>
            <a:off x="876300" y="5706110"/>
            <a:ext cx="48056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华文新魏" panose="02010800040101010101" charset="-122"/>
                <a:ea typeface="华文新魏" panose="02010800040101010101" charset="-122"/>
                <a:sym typeface="+mn-ea"/>
              </a:rPr>
              <a:t>谁推理能力强，谁聪明！！！</a:t>
            </a:r>
            <a:endParaRPr lang="en-US" altLang="zh-CN" sz="2800">
              <a:latin typeface="华文新魏" panose="02010800040101010101" charset="-122"/>
              <a:ea typeface="华文新魏" panose="0201080004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610870" y="2275205"/>
            <a:ext cx="6268085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思维，就像阳光、空气和食物一样，是我们不可或缺的。只要我们在“想”、在“考虑”，就能切身地体会到我们在思维。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20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到底什么是思维呢？</a:t>
            </a:r>
            <a:endParaRPr lang="zh-CN" altLang="en-US" sz="24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335520" y="2432685"/>
            <a:ext cx="4121150" cy="274510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669290" y="1450340"/>
            <a:ext cx="2606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、思维的含义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6648" y="935003"/>
            <a:ext cx="11229294" cy="381508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、思维的含义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思维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有广义和狭义之分。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400"/>
              <a:t>    广义的思维与意识</a:t>
            </a:r>
            <a:r>
              <a:rPr lang="zh-CN" altLang="en-US" sz="2400" smtClean="0"/>
              <a:t>同义，狭义</a:t>
            </a:r>
            <a:r>
              <a:rPr lang="zh-CN" altLang="en-US" sz="2400"/>
              <a:t>的思维与理性认识同义。</a:t>
            </a:r>
            <a:endParaRPr lang="zh-CN" altLang="en-US" sz="2400"/>
          </a:p>
          <a:p>
            <a:pPr algn="just">
              <a:lnSpc>
                <a:spcPct val="150000"/>
              </a:lnSpc>
            </a:pPr>
            <a:r>
              <a:rPr lang="zh-CN" altLang="en-US" sz="2400"/>
              <a:t>    </a:t>
            </a:r>
            <a:r>
              <a:rPr lang="zh-CN" altLang="en-US" sz="2400" smtClean="0"/>
              <a:t> </a:t>
            </a:r>
            <a:r>
              <a:rPr lang="zh-CN" altLang="en-US" sz="2400"/>
              <a:t>感性认识是人脑对客观事物的现象和外部联系的反映，是认识的初级阶段。</a:t>
            </a:r>
            <a:endParaRPr lang="zh-CN" altLang="en-US" sz="2400"/>
          </a:p>
          <a:p>
            <a:pPr algn="just">
              <a:lnSpc>
                <a:spcPct val="150000"/>
              </a:lnSpc>
            </a:pPr>
            <a:r>
              <a:rPr lang="zh-CN" altLang="en-US" sz="2400"/>
              <a:t>   “逻辑与思维”中所说的“思维”主要是从</a:t>
            </a:r>
            <a:r>
              <a:rPr lang="zh-CN" altLang="en-US" sz="2400" b="1"/>
              <a:t>狭义角度</a:t>
            </a:r>
            <a:r>
              <a:rPr lang="zh-CN" altLang="en-US" sz="2400"/>
              <a:t>来讲的，指认识的高级</a:t>
            </a:r>
            <a:r>
              <a:rPr lang="zh-CN" altLang="en-US" sz="2400" smtClean="0"/>
              <a:t>阶段，是</a:t>
            </a:r>
            <a:r>
              <a:rPr lang="zh-CN" altLang="en-US" sz="2400"/>
              <a:t>对事物的本质及其规律的反映。</a:t>
            </a:r>
            <a:endParaRPr lang="zh-CN" altLang="en-US" sz="2400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172258" y="5081276"/>
            <a:ext cx="2019741" cy="177672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66020" y="143888"/>
            <a:ext cx="2523963" cy="859611"/>
          </a:xfrm>
          <a:prstGeom prst="rect">
            <a:avLst/>
          </a:prstGeom>
        </p:spPr>
      </p:pic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5387901" y="5081276"/>
            <a:ext cx="1415772" cy="461665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感性认识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4834386" y="5757104"/>
            <a:ext cx="2339102" cy="830997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理性认识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（狭义的思维）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右大括号 13"/>
          <p:cNvSpPr/>
          <p:nvPr>
            <p:custDataLst>
              <p:tags r:id="rId11"/>
            </p:custDataLst>
          </p:nvPr>
        </p:nvSpPr>
        <p:spPr>
          <a:xfrm>
            <a:off x="7393563" y="5312108"/>
            <a:ext cx="45719" cy="829751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7576250" y="5296354"/>
            <a:ext cx="2262158" cy="830997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     意识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（广义的思维</a:t>
            </a:r>
            <a:r>
              <a:rPr lang="zh-CN" altLang="en-US" smtClean="0"/>
              <a:t>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775970" y="372110"/>
            <a:ext cx="417957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10242" name="矩形 1"/>
          <p:cNvSpPr/>
          <p:nvPr>
            <p:custDataLst>
              <p:tags r:id="rId11"/>
            </p:custDataLst>
          </p:nvPr>
        </p:nvSpPr>
        <p:spPr>
          <a:xfrm>
            <a:off x="460375" y="1217930"/>
            <a:ext cx="3651885" cy="706755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之前，河伯看到他所在的黄河是最为广大的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3" name="矩形 2"/>
          <p:cNvSpPr/>
          <p:nvPr>
            <p:custDataLst>
              <p:tags r:id="rId12"/>
            </p:custDataLst>
          </p:nvPr>
        </p:nvSpPr>
        <p:spPr>
          <a:xfrm>
            <a:off x="460375" y="2188845"/>
            <a:ext cx="3651250" cy="706755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之后，河伯看到比他所在的黄河更为广大的大海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4" name="矩形 3"/>
          <p:cNvSpPr/>
          <p:nvPr>
            <p:custDataLst>
              <p:tags r:id="rId13"/>
            </p:custDataLst>
          </p:nvPr>
        </p:nvSpPr>
        <p:spPr>
          <a:xfrm>
            <a:off x="459740" y="3384550"/>
            <a:ext cx="3652520" cy="39878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井底之蛙、夏天的虫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5" name="TextBox 4"/>
          <p:cNvSpPr/>
          <p:nvPr>
            <p:custDataLst>
              <p:tags r:id="rId14"/>
            </p:custDataLst>
          </p:nvPr>
        </p:nvSpPr>
        <p:spPr>
          <a:xfrm>
            <a:off x="4843781" y="1977813"/>
            <a:ext cx="573616" cy="132207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亲身经历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10246" name="Line 14"/>
          <p:cNvCxnSpPr/>
          <p:nvPr>
            <p:custDataLst>
              <p:tags r:id="rId15"/>
            </p:custDataLst>
          </p:nvPr>
        </p:nvCxnSpPr>
        <p:spPr>
          <a:xfrm>
            <a:off x="4100195" y="2629535"/>
            <a:ext cx="743585" cy="3175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0247" name="Line 14"/>
          <p:cNvCxnSpPr>
            <a:stCxn id="10244" idx="3"/>
          </p:cNvCxnSpPr>
          <p:nvPr>
            <p:custDataLst>
              <p:tags r:id="rId16"/>
            </p:custDataLst>
          </p:nvPr>
        </p:nvCxnSpPr>
        <p:spPr>
          <a:xfrm flipV="1">
            <a:off x="4112260" y="2773045"/>
            <a:ext cx="752475" cy="810895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0248" name="Line 14"/>
          <p:cNvCxnSpPr>
            <a:stCxn id="10242" idx="3"/>
          </p:cNvCxnSpPr>
          <p:nvPr>
            <p:custDataLst>
              <p:tags r:id="rId17"/>
            </p:custDataLst>
          </p:nvPr>
        </p:nvCxnSpPr>
        <p:spPr>
          <a:xfrm>
            <a:off x="4112260" y="1571625"/>
            <a:ext cx="731520" cy="866775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49" name="Text Box 3"/>
          <p:cNvSpPr/>
          <p:nvPr>
            <p:custDataLst>
              <p:tags r:id="rId18"/>
            </p:custDataLst>
          </p:nvPr>
        </p:nvSpPr>
        <p:spPr>
          <a:xfrm>
            <a:off x="5824220" y="2420620"/>
            <a:ext cx="1482090" cy="398780"/>
          </a:xfrm>
          <a:prstGeom prst="rect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感性认识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50" name="矩形 10"/>
          <p:cNvSpPr/>
          <p:nvPr>
            <p:custDataLst>
              <p:tags r:id="rId19"/>
            </p:custDataLst>
          </p:nvPr>
        </p:nvSpPr>
        <p:spPr>
          <a:xfrm>
            <a:off x="5470526" y="1265132"/>
            <a:ext cx="4999567" cy="706755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人脑对客观事物的</a:t>
            </a:r>
            <a:r>
              <a:rPr lang="zh-CN" altLang="en-US"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现象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zh-CN" altLang="en-US"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外部联系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的反映。认识的低级阶段。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51" name="矩形 12"/>
          <p:cNvSpPr/>
          <p:nvPr>
            <p:custDataLst>
              <p:tags r:id="rId20"/>
            </p:custDataLst>
          </p:nvPr>
        </p:nvSpPr>
        <p:spPr>
          <a:xfrm>
            <a:off x="7771977" y="2063962"/>
            <a:ext cx="3528483" cy="706755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F1423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局限性：不能知道感知范围之外的事物。</a:t>
            </a:r>
            <a:endParaRPr lang="zh-CN" altLang="en-US" sz="2000" b="1">
              <a:solidFill>
                <a:srgbClr val="0F1423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10252" name="Line 14"/>
          <p:cNvCxnSpPr/>
          <p:nvPr>
            <p:custDataLst>
              <p:tags r:id="rId21"/>
            </p:custDataLst>
          </p:nvPr>
        </p:nvCxnSpPr>
        <p:spPr>
          <a:xfrm flipV="1">
            <a:off x="5423958" y="2614083"/>
            <a:ext cx="296333" cy="10584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0253" name="Line 14"/>
          <p:cNvCxnSpPr/>
          <p:nvPr>
            <p:custDataLst>
              <p:tags r:id="rId22"/>
            </p:custDataLst>
          </p:nvPr>
        </p:nvCxnSpPr>
        <p:spPr>
          <a:xfrm flipV="1">
            <a:off x="7232016" y="2603712"/>
            <a:ext cx="539749" cy="10583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0254" name="Line 14"/>
          <p:cNvCxnSpPr/>
          <p:nvPr>
            <p:custDataLst>
              <p:tags r:id="rId23"/>
            </p:custDataLst>
          </p:nvPr>
        </p:nvCxnSpPr>
        <p:spPr>
          <a:xfrm flipH="1" flipV="1">
            <a:off x="6485255" y="2025650"/>
            <a:ext cx="0" cy="345440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55" name="TextBox 21"/>
          <p:cNvSpPr/>
          <p:nvPr>
            <p:custDataLst>
              <p:tags r:id="rId24"/>
            </p:custDataLst>
          </p:nvPr>
        </p:nvSpPr>
        <p:spPr>
          <a:xfrm>
            <a:off x="5750561" y="1978237"/>
            <a:ext cx="69342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含义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56" name="Text Box 3"/>
          <p:cNvSpPr/>
          <p:nvPr>
            <p:custDataLst>
              <p:tags r:id="rId25"/>
            </p:custDataLst>
          </p:nvPr>
        </p:nvSpPr>
        <p:spPr>
          <a:xfrm>
            <a:off x="5849620" y="4713605"/>
            <a:ext cx="1701800" cy="398780"/>
          </a:xfrm>
          <a:prstGeom prst="rect">
            <a:avLst/>
          </a:prstGeom>
          <a:noFill/>
          <a:ln w="19050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ct val="50000"/>
              </a:spcBef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理性认识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cxnSp>
        <p:nvCxnSpPr>
          <p:cNvPr id="10257" name="Line 14"/>
          <p:cNvCxnSpPr/>
          <p:nvPr>
            <p:custDataLst>
              <p:tags r:id="rId26"/>
            </p:custDataLst>
          </p:nvPr>
        </p:nvCxnSpPr>
        <p:spPr>
          <a:xfrm>
            <a:off x="6553836" y="2919095"/>
            <a:ext cx="23283" cy="1665817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58" name="矩形 10"/>
          <p:cNvSpPr/>
          <p:nvPr>
            <p:custDataLst>
              <p:tags r:id="rId27"/>
            </p:custDataLst>
          </p:nvPr>
        </p:nvSpPr>
        <p:spPr>
          <a:xfrm>
            <a:off x="4843145" y="5916295"/>
            <a:ext cx="5825490" cy="39878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对事物的</a:t>
            </a:r>
            <a:r>
              <a:rPr lang="zh-CN" altLang="en-US"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本质及其规律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的反映。认识的高级阶段。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59" name="TextBox 26"/>
          <p:cNvSpPr/>
          <p:nvPr>
            <p:custDataLst>
              <p:tags r:id="rId28"/>
            </p:custDataLst>
          </p:nvPr>
        </p:nvSpPr>
        <p:spPr>
          <a:xfrm>
            <a:off x="5824009" y="5359401"/>
            <a:ext cx="693420" cy="398780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含义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cxnSp>
        <p:nvCxnSpPr>
          <p:cNvPr id="10260" name="Line 14"/>
          <p:cNvCxnSpPr/>
          <p:nvPr>
            <p:custDataLst>
              <p:tags r:id="rId29"/>
            </p:custDataLst>
          </p:nvPr>
        </p:nvCxnSpPr>
        <p:spPr>
          <a:xfrm flipH="1">
            <a:off x="6700309" y="5242983"/>
            <a:ext cx="0" cy="668867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61" name="矩形 28"/>
          <p:cNvSpPr/>
          <p:nvPr>
            <p:custDataLst>
              <p:tags r:id="rId30"/>
            </p:custDataLst>
          </p:nvPr>
        </p:nvSpPr>
        <p:spPr>
          <a:xfrm>
            <a:off x="672465" y="4097655"/>
            <a:ext cx="1852295" cy="101473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5800">
              <a:buClrTx/>
              <a:buSzTx/>
              <a:buFontTx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A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、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B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Wingdings" panose="05000000000000000000" pitchFamily="2" charset="2"/>
              </a:rPr>
              <a:t>都看到商人戴的帽子是红色的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262" name="矩形 29"/>
          <p:cNvSpPr/>
          <p:nvPr>
            <p:custDataLst>
              <p:tags r:id="rId31"/>
            </p:custDataLst>
          </p:nvPr>
        </p:nvSpPr>
        <p:spPr>
          <a:xfrm>
            <a:off x="672465" y="5300345"/>
            <a:ext cx="1881505" cy="101473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双方都能看到对方戴的帽子颜色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cxnSp>
        <p:nvCxnSpPr>
          <p:cNvPr id="10263" name="Line 14"/>
          <p:cNvCxnSpPr/>
          <p:nvPr>
            <p:custDataLst>
              <p:tags r:id="rId32"/>
            </p:custDataLst>
          </p:nvPr>
        </p:nvCxnSpPr>
        <p:spPr>
          <a:xfrm flipV="1">
            <a:off x="3192992" y="5027083"/>
            <a:ext cx="1706033" cy="10584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64" name="TextBox 4"/>
          <p:cNvSpPr/>
          <p:nvPr>
            <p:custDataLst>
              <p:tags r:id="rId33"/>
            </p:custDataLst>
          </p:nvPr>
        </p:nvSpPr>
        <p:spPr>
          <a:xfrm>
            <a:off x="4864524" y="4255558"/>
            <a:ext cx="573616" cy="1322070"/>
          </a:xfrm>
          <a:prstGeom prst="rect">
            <a:avLst/>
          </a:prstGeom>
          <a:noFill/>
          <a:ln w="9525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抽象思维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cxnSp>
        <p:nvCxnSpPr>
          <p:cNvPr id="10265" name="Line 14"/>
          <p:cNvCxnSpPr/>
          <p:nvPr>
            <p:custDataLst>
              <p:tags r:id="rId34"/>
            </p:custDataLst>
          </p:nvPr>
        </p:nvCxnSpPr>
        <p:spPr>
          <a:xfrm flipV="1">
            <a:off x="5470525" y="4974167"/>
            <a:ext cx="279400" cy="0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66" name="TextBox 33"/>
          <p:cNvSpPr/>
          <p:nvPr>
            <p:custDataLst>
              <p:tags r:id="rId35"/>
            </p:custDataLst>
          </p:nvPr>
        </p:nvSpPr>
        <p:spPr>
          <a:xfrm>
            <a:off x="3154680" y="4652645"/>
            <a:ext cx="150431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在此基础上进行推理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cxnSp>
        <p:nvCxnSpPr>
          <p:cNvPr id="10267" name="直接连接符 35"/>
          <p:cNvCxnSpPr/>
          <p:nvPr>
            <p:custDataLst>
              <p:tags r:id="rId36"/>
            </p:custDataLst>
          </p:nvPr>
        </p:nvCxnSpPr>
        <p:spPr>
          <a:xfrm>
            <a:off x="3017520" y="4477385"/>
            <a:ext cx="29845" cy="1590040"/>
          </a:xfrm>
          <a:prstGeom prst="line">
            <a:avLst/>
          </a:prstGeom>
          <a:ln w="1270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68" name="直接连接符 37"/>
          <p:cNvCxnSpPr/>
          <p:nvPr>
            <p:custDataLst>
              <p:tags r:id="rId37"/>
            </p:custDataLst>
          </p:nvPr>
        </p:nvCxnSpPr>
        <p:spPr>
          <a:xfrm flipH="1">
            <a:off x="2524972" y="4511040"/>
            <a:ext cx="484717" cy="0"/>
          </a:xfrm>
          <a:prstGeom prst="line">
            <a:avLst/>
          </a:prstGeom>
          <a:ln w="1270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69" name="直接连接符 40"/>
          <p:cNvCxnSpPr/>
          <p:nvPr>
            <p:custDataLst>
              <p:tags r:id="rId38"/>
            </p:custDataLst>
          </p:nvPr>
        </p:nvCxnSpPr>
        <p:spPr>
          <a:xfrm flipH="1" flipV="1">
            <a:off x="2553970" y="6015990"/>
            <a:ext cx="488950" cy="1270"/>
          </a:xfrm>
          <a:prstGeom prst="line">
            <a:avLst/>
          </a:prstGeom>
          <a:ln w="1270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70" name="直接连接符 43"/>
          <p:cNvCxnSpPr/>
          <p:nvPr>
            <p:custDataLst>
              <p:tags r:id="rId39"/>
            </p:custDataLst>
          </p:nvPr>
        </p:nvCxnSpPr>
        <p:spPr>
          <a:xfrm>
            <a:off x="8154458" y="2770717"/>
            <a:ext cx="12700" cy="2159000"/>
          </a:xfrm>
          <a:prstGeom prst="line">
            <a:avLst/>
          </a:prstGeom>
          <a:ln w="1270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72" name="直接连接符 45"/>
          <p:cNvCxnSpPr/>
          <p:nvPr>
            <p:custDataLst>
              <p:tags r:id="rId40"/>
            </p:custDataLst>
          </p:nvPr>
        </p:nvCxnSpPr>
        <p:spPr>
          <a:xfrm flipH="1">
            <a:off x="7680325" y="4917017"/>
            <a:ext cx="474133" cy="0"/>
          </a:xfrm>
          <a:prstGeom prst="line">
            <a:avLst/>
          </a:prstGeom>
          <a:ln w="1270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73" name="Line 14"/>
          <p:cNvCxnSpPr/>
          <p:nvPr>
            <p:custDataLst>
              <p:tags r:id="rId41"/>
            </p:custDataLst>
          </p:nvPr>
        </p:nvCxnSpPr>
        <p:spPr>
          <a:xfrm flipH="1">
            <a:off x="8156576" y="3958167"/>
            <a:ext cx="905933" cy="12700"/>
          </a:xfrm>
          <a:prstGeom prst="line">
            <a:avLst/>
          </a:prstGeom>
          <a:ln w="19050" cap="flat" cmpd="sng">
            <a:solidFill>
              <a:schemeClr val="accent1">
                <a:lumMod val="75000"/>
              </a:schemeClr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0274" name="Text Box 3"/>
          <p:cNvSpPr/>
          <p:nvPr>
            <p:custDataLst>
              <p:tags r:id="rId42"/>
            </p:custDataLst>
          </p:nvPr>
        </p:nvSpPr>
        <p:spPr>
          <a:xfrm>
            <a:off x="9073092" y="3445934"/>
            <a:ext cx="647700" cy="706755"/>
          </a:xfrm>
          <a:prstGeom prst="rect">
            <a:avLst/>
          </a:prstGeom>
          <a:noFill/>
          <a:ln w="25400" cap="flat" cmpd="sng">
            <a:solidFill>
              <a:schemeClr val="accent1">
                <a:lumMod val="75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ct val="50000"/>
              </a:spcBef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思维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10275" name="TextBox 49"/>
          <p:cNvSpPr/>
          <p:nvPr>
            <p:custDataLst>
              <p:tags r:id="rId43"/>
            </p:custDataLst>
          </p:nvPr>
        </p:nvSpPr>
        <p:spPr>
          <a:xfrm>
            <a:off x="8207376" y="3437467"/>
            <a:ext cx="693420" cy="39878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广义</a:t>
            </a:r>
            <a:endParaRPr lang="zh-CN" alt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  <p:sp>
        <p:nvSpPr>
          <p:cNvPr id="10276" name="TextBox 50"/>
          <p:cNvSpPr/>
          <p:nvPr>
            <p:custDataLst>
              <p:tags r:id="rId44"/>
            </p:custDataLst>
          </p:nvPr>
        </p:nvSpPr>
        <p:spPr>
          <a:xfrm>
            <a:off x="6807835" y="4185920"/>
            <a:ext cx="743585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000" b="1">
                <a:solidFill>
                  <a:srgbClr val="FFC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Wingdings" panose="05000000000000000000" pitchFamily="2" charset="2"/>
              </a:rPr>
              <a:t>狭义</a:t>
            </a:r>
            <a:endParaRPr lang="zh-CN" altLang="en-US" sz="2000" b="1">
              <a:solidFill>
                <a:srgbClr val="FFC000"/>
              </a:solidFill>
              <a:latin typeface="宋体" panose="02010600030101010101" pitchFamily="2" charset="-122"/>
              <a:ea typeface="宋体" panose="02010600030101010101" pitchFamily="2" charset="-122"/>
              <a:sym typeface="Wingdings" panose="05000000000000000000" pitchFamily="2" charset="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50" grpId="0"/>
      <p:bldP spid="10249" grpId="0"/>
      <p:bldP spid="10251" grpId="0"/>
      <p:bldP spid="10274" grpId="0"/>
      <p:bldP spid="10264" grpId="0"/>
      <p:bldP spid="10256" grpId="0"/>
      <p:bldP spid="102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31072" y="1212307"/>
          <a:ext cx="11260181" cy="493776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889954"/>
                <a:gridCol w="1157903"/>
                <a:gridCol w="4822474"/>
                <a:gridCol w="4389850"/>
              </a:tblGrid>
              <a:tr h="381847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感性认识</a:t>
                      </a:r>
                      <a:endParaRPr lang="en-US" altLang="zh-CN" sz="2400" b="1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理性认识</a:t>
                      </a:r>
                      <a:endParaRPr lang="en-US" altLang="en-US" sz="2400" b="1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847">
                <a:tc rowSpan="4"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0" smtClean="0">
                          <a:solidFill>
                            <a:schemeClr val="tx1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区</a:t>
                      </a:r>
                      <a:endParaRPr lang="en-US" altLang="zh-CN" sz="3200" b="0" smtClean="0">
                        <a:solidFill>
                          <a:schemeClr val="tx1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0" smtClean="0">
                          <a:solidFill>
                            <a:schemeClr val="tx1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别</a:t>
                      </a:r>
                      <a:endParaRPr lang="en-US" altLang="en-US" sz="3200" b="0" smtClean="0">
                        <a:solidFill>
                          <a:schemeClr val="tx1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  <a:p>
                      <a:endParaRPr lang="zh-CN" altLang="en-US" sz="3200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smtClean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en-US" altLang="en-US" sz="1800" b="1" smtClean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是对事物现象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和外部联系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反映</a:t>
                      </a:r>
                      <a:endParaRPr lang="zh-CN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是对事物本质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及其规律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反映</a:t>
                      </a:r>
                      <a:endParaRPr lang="zh-CN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9079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smtClean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形式</a:t>
                      </a:r>
                      <a:endParaRPr lang="en-US" altLang="en-US" sz="1800" b="1" smtClean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以人的感觉器官直接反映事物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，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包括感觉、知觉、表象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由人的理性思维去把握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，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包括概念、判断和推理等形式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847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smtClean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阶段</a:t>
                      </a:r>
                      <a:endParaRPr lang="en-US" altLang="en-US" sz="1800" b="1" smtClean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认识的初级阶段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认识的高级阶段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847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smtClean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特点</a:t>
                      </a:r>
                      <a:endParaRPr lang="en-US" altLang="en-US" sz="1800" b="1" smtClean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直接性和形象性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间接性和抽象性</a:t>
                      </a:r>
                      <a:endParaRPr lang="en-US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139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0" kern="1200" smtClean="0">
                          <a:solidFill>
                            <a:schemeClr val="tx1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联</a:t>
                      </a:r>
                      <a:endParaRPr lang="en-US" altLang="zh-CN" sz="3200" b="0" kern="1200" smtClean="0">
                        <a:solidFill>
                          <a:schemeClr val="tx1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0" kern="1200" smtClean="0">
                          <a:solidFill>
                            <a:schemeClr val="tx1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系</a:t>
                      </a:r>
                      <a:endParaRPr lang="en-US" altLang="en-US" sz="3200" b="0" kern="1200" smtClean="0">
                        <a:solidFill>
                          <a:schemeClr val="tx1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pitchFamily="49" charset="-122"/>
                        </a:rPr>
                        <a:t>①理性认识依赖于感性认识。因为感性认识是理性认识的起点，建立在感性认识基础上的理性认识才是真实可靠的，坚持理性认识从感性认识中来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pitchFamily="49" charset="-122"/>
                        </a:rPr>
                        <a:t>。</a:t>
                      </a: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pitchFamily="49" charset="-122"/>
                        </a:rPr>
                        <a:t> </a:t>
                      </a:r>
                      <a:endParaRPr lang="en-US" altLang="zh-CN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pitchFamily="49" charset="-122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pitchFamily="49" charset="-122"/>
                        </a:rPr>
                        <a:t>②感性认识有待于发展为理性认识。因为只有理性认识才是对事物更深刻、更全面、更可靠的反映，只有理性认识才能指导人们按规律办事，有效地改造世界</a:t>
                      </a:r>
                      <a:r>
                        <a:rPr lang="zh-CN" altLang="en-US" sz="2400" b="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pitchFamily="49" charset="-122"/>
                        </a:rPr>
                        <a:t>。</a:t>
                      </a:r>
                      <a:endParaRPr lang="zh-CN" altLang="en-US" sz="2400" b="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9766" y="190680"/>
            <a:ext cx="2523963" cy="8596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思维的含义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596265" y="1971675"/>
            <a:ext cx="6450330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（1）类型：战略思维、历史思维、辩证思维、创新思维、法治思维、底线思维等。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>
              <a:lnSpc>
                <a:spcPct val="20000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（2）意义：认识事物本质、把握事物规律的重要的思维方式，是具有指导性和针对性的科学的思想方法和工作方法。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669290" y="1450340"/>
            <a:ext cx="2606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、思维的方式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454265" y="2318385"/>
            <a:ext cx="4032885" cy="269430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779581" y="588157"/>
            <a:ext cx="1242647" cy="1135134"/>
          </a:xfrm>
          <a:prstGeom prst="rect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907756" y="720776"/>
            <a:ext cx="10386648" cy="54354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直角三角形 8"/>
          <p:cNvSpPr/>
          <p:nvPr>
            <p:custDataLst>
              <p:tags r:id="rId6"/>
            </p:custDataLst>
          </p:nvPr>
        </p:nvSpPr>
        <p:spPr>
          <a:xfrm>
            <a:off x="5946088" y="5427974"/>
            <a:ext cx="627375" cy="627375"/>
          </a:xfrm>
          <a:prstGeom prst="rtTriangl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直角三角形 12"/>
          <p:cNvSpPr/>
          <p:nvPr>
            <p:custDataLst>
              <p:tags r:id="rId7"/>
            </p:custDataLst>
          </p:nvPr>
        </p:nvSpPr>
        <p:spPr>
          <a:xfrm rot="10800000">
            <a:off x="10978663" y="720966"/>
            <a:ext cx="316526" cy="316526"/>
          </a:xfrm>
          <a:prstGeom prst="rtTriangl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64935" y="1441450"/>
            <a:ext cx="1561465" cy="1508760"/>
          </a:xfrm>
          <a:prstGeom prst="ellipse">
            <a:avLst/>
          </a:prstGeom>
          <a:solidFill>
            <a:srgbClr val="9357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9600" b="1">
                <a:solidFill>
                  <a:schemeClr val="bg1"/>
                </a:solidFill>
                <a:latin typeface="FuturaBookC" pitchFamily="2" charset="-52"/>
              </a:rPr>
              <a:t>2</a:t>
            </a:r>
            <a:endParaRPr lang="en-US" altLang="zh-CN" sz="9600" b="1">
              <a:solidFill>
                <a:schemeClr val="bg1"/>
              </a:solidFill>
              <a:latin typeface="FuturaBookC" pitchFamily="2" charset="-52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6418898" y="3322537"/>
            <a:ext cx="456959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微软雅黑" panose="020b0503020204020204" charset="-122"/>
                <a:ea typeface="微软雅黑" panose="020b0503020204020204" charset="-122"/>
              </a:rPr>
              <a:t>思维的特征</a:t>
            </a:r>
            <a:endParaRPr lang="zh-CN" altLang="en-US" sz="40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8" name="直接连接符 27"/>
          <p:cNvCxnSpPr/>
          <p:nvPr>
            <p:custDataLst>
              <p:tags r:id="rId10"/>
            </p:custDataLst>
          </p:nvPr>
        </p:nvCxnSpPr>
        <p:spPr>
          <a:xfrm>
            <a:off x="6538360" y="4087692"/>
            <a:ext cx="8996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12825" y="370205"/>
            <a:ext cx="4952365" cy="5998845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13"/>
            </p:custDataLst>
          </p:nvPr>
        </p:nvSpPr>
        <p:spPr>
          <a:xfrm>
            <a:off x="-50800" y="0"/>
            <a:ext cx="12308840" cy="6793230"/>
          </a:xfrm>
          <a:prstGeom prst="rect">
            <a:avLst/>
          </a:prstGeom>
          <a:solidFill>
            <a:schemeClr val="bg1">
              <a:lumMod val="75000"/>
              <a:alpha val="2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>
            <p:custDataLst>
              <p:tags r:id="rId4"/>
            </p:custDataLst>
          </p:nvPr>
        </p:nvGrpSpPr>
        <p:grpSpPr>
          <a:xfrm>
            <a:off x="283613" y="982874"/>
            <a:ext cx="1362525" cy="988578"/>
            <a:chOff x="6177683" y="1666134"/>
            <a:chExt cx="1362525" cy="988578"/>
          </a:xfrm>
          <a:solidFill>
            <a:srgbClr val="93571B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 rot="5400000">
              <a:off x="5743333" y="2100484"/>
              <a:ext cx="988578" cy="11987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6"/>
              </p:custDataLst>
            </p:nvPr>
          </p:nvSpPr>
          <p:spPr>
            <a:xfrm>
              <a:off x="6297561" y="1666134"/>
              <a:ext cx="1242647" cy="103672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43280" y="157480"/>
            <a:ext cx="4179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思维的特征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8"/>
            </p:custDataLst>
          </p:nvPr>
        </p:nvSpPr>
        <p:spPr>
          <a:xfrm>
            <a:off x="403225" y="1086485"/>
            <a:ext cx="11358880" cy="543687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474345" y="1086485"/>
            <a:ext cx="421767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20000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看图说话：你想说什么？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" y="66040"/>
            <a:ext cx="704850" cy="70485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pic>
        <p:nvPicPr>
          <p:cNvPr id="20484" name="Picture 2" descr="http://5b0988e595225.cdn.sohucs.com/images/20180209/3c0b886c3b204b7c986ae5723fb13324.jpe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585710" y="1396365"/>
            <a:ext cx="2369185" cy="23691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6" name="TextBox 5"/>
          <p:cNvSpPr/>
          <p:nvPr>
            <p:custDataLst>
              <p:tags r:id="rId14"/>
            </p:custDataLst>
          </p:nvPr>
        </p:nvSpPr>
        <p:spPr>
          <a:xfrm>
            <a:off x="559436" y="1916642"/>
            <a:ext cx="6286500" cy="209169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①画了黑白两条鱼</a:t>
            </a:r>
            <a:endParaRPr lang="en-US" altLang="zh-CN" sz="2665">
              <a:latin typeface="楷体" panose="02010609060101010101" pitchFamily="49" charset="-122"/>
              <a:ea typeface="楷体" panose="02010609060101010101" pitchFamily="49" charset="-122"/>
              <a:sym typeface="Wingdings" panose="05000000000000000000" pitchFamily="2" charset="2"/>
            </a:endParaRPr>
          </a:p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②一个圆里面有黑白两条鱼</a:t>
            </a:r>
            <a:endParaRPr lang="en-US" altLang="zh-CN" sz="2665">
              <a:latin typeface="楷体" panose="02010609060101010101" pitchFamily="49" charset="-122"/>
              <a:ea typeface="楷体" panose="02010609060101010101" pitchFamily="49" charset="-122"/>
              <a:sym typeface="Wingdings" panose="05000000000000000000" pitchFamily="2" charset="2"/>
            </a:endParaRPr>
          </a:p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③一个八卦图</a:t>
            </a:r>
            <a:endParaRPr lang="en-US" altLang="zh-CN" sz="2665">
              <a:latin typeface="楷体" panose="02010609060101010101" pitchFamily="49" charset="-122"/>
              <a:ea typeface="楷体" panose="02010609060101010101" pitchFamily="49" charset="-122"/>
              <a:sym typeface="Wingdings" panose="05000000000000000000" pitchFamily="2" charset="2"/>
            </a:endParaRPr>
          </a:p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④阴中有阳，阳中有阴，阴阳辩证统一</a:t>
            </a:r>
            <a:endParaRPr lang="en-US" altLang="zh-CN" sz="2665">
              <a:latin typeface="楷体" panose="02010609060101010101" pitchFamily="49" charset="-122"/>
              <a:ea typeface="楷体" panose="02010609060101010101" pitchFamily="49" charset="-122"/>
              <a:sym typeface="Wingdings" panose="05000000000000000000" pitchFamily="2" charset="2"/>
            </a:endParaRPr>
          </a:p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⑤阴阳代表两种既对立又统一的自然现象</a:t>
            </a:r>
            <a:endParaRPr lang="en-US" altLang="zh-CN" sz="2665">
              <a:latin typeface="楷体" panose="02010609060101010101" pitchFamily="49" charset="-122"/>
              <a:ea typeface="楷体" panose="02010609060101010101" pitchFamily="49" charset="-122"/>
              <a:sym typeface="Wingdings" panose="05000000000000000000" pitchFamily="2" charset="2"/>
            </a:endParaRPr>
          </a:p>
          <a:p>
            <a:pPr defTabSz="685800">
              <a:lnSpc>
                <a:spcPts val="2600"/>
              </a:lnSpc>
              <a:buClrTx/>
              <a:buSzTx/>
              <a:buFontTx/>
            </a:pPr>
            <a:r>
              <a:rPr lang="en-US" altLang="zh-CN" sz="2665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…………</a:t>
            </a:r>
            <a:endParaRPr lang="en-US" altLang="zh-CN" sz="26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559435" y="4008120"/>
            <a:ext cx="821626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可见，不同人的思维在速度、方式、质量及结果存在很大差异，但也有共同之处。</a:t>
            </a:r>
            <a:endParaRPr lang="zh-CN" altLang="en-US" sz="24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488" name="TextBox 7"/>
          <p:cNvSpPr/>
          <p:nvPr>
            <p:custDataLst>
              <p:tags r:id="rId16"/>
            </p:custDataLst>
          </p:nvPr>
        </p:nvSpPr>
        <p:spPr>
          <a:xfrm>
            <a:off x="1476164" y="5417820"/>
            <a:ext cx="1960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思维的特征</a:t>
            </a:r>
            <a:endParaRPr lang="zh-CN" altLang="en-US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20489" name="TextBox 8"/>
          <p:cNvSpPr/>
          <p:nvPr>
            <p:custDataLst>
              <p:tags r:id="rId17"/>
            </p:custDataLst>
          </p:nvPr>
        </p:nvSpPr>
        <p:spPr>
          <a:xfrm>
            <a:off x="3744384" y="5207001"/>
            <a:ext cx="3234690" cy="5016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665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思维具有个体差异性</a:t>
            </a:r>
            <a:endParaRPr lang="zh-CN" altLang="en-US" sz="2665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490" name="TextBox 9"/>
          <p:cNvSpPr/>
          <p:nvPr>
            <p:custDataLst>
              <p:tags r:id="rId18"/>
            </p:custDataLst>
          </p:nvPr>
        </p:nvSpPr>
        <p:spPr>
          <a:xfrm>
            <a:off x="3744595" y="5866342"/>
            <a:ext cx="7303770" cy="5016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ClrTx/>
              <a:buSzTx/>
              <a:buFontTx/>
            </a:pPr>
            <a:r>
              <a:rPr lang="zh-CN" altLang="en-US" sz="2665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思维也有共同特征（间接性、概括性、能动性）</a:t>
            </a:r>
            <a:endParaRPr lang="zh-CN" altLang="en-US" sz="2665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双大括号 6"/>
          <p:cNvSpPr/>
          <p:nvPr>
            <p:custDataLst>
              <p:tags r:id="rId19"/>
            </p:custDataLst>
          </p:nvPr>
        </p:nvSpPr>
        <p:spPr>
          <a:xfrm>
            <a:off x="3569335" y="5339080"/>
            <a:ext cx="7392670" cy="868680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8" grpId="0"/>
      <p:bldP spid="7" grpId="0"/>
      <p:bldP spid="20489" grpId="0"/>
      <p:bldP spid="2049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https://d.book118.com/028043103103006022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513"/>
</p:tagLst>
</file>

<file path=ppt/tags/tag2.xml><?xml version="1.0" encoding="utf-8"?>
<p:tagLst xmlns:p="http://schemas.openxmlformats.org/presentationml/2006/main">
  <p:tag name="AS_UNIQUEID" val="1514"/>
</p:tagLst>
</file>

<file path=ppt/tags/tag3.xml><?xml version="1.0" encoding="utf-8"?>
<p:tagLst xmlns:p="http://schemas.openxmlformats.org/presentationml/2006/main">
  <p:tag name="AS_UNIQUEID" val="1515"/>
</p:tagLst>
</file>

<file path=ppt/tags/tag4.xml><?xml version="1.0" encoding="utf-8"?>
<p:tagLst xmlns:p="http://schemas.openxmlformats.org/presentationml/2006/main">
  <p:tag name="AS_UNIQUEID" val="1516"/>
</p:tagLst>
</file>

<file path=ppt/tags/tag5.xml><?xml version="1.0" encoding="utf-8"?>
<p:tagLst xmlns:p="http://schemas.openxmlformats.org/presentationml/2006/main">
  <p:tag name="AS_UNIQUEID" val="1517"/>
</p:tagLst>
</file>

<file path=ppt/tags/tag6.xml><?xml version="1.0" encoding="utf-8"?>
<p:tagLst xmlns:p="http://schemas.openxmlformats.org/presentationml/2006/main">
  <p:tag name="AS_UNIQUEID" val="1518"/>
</p:tagLst>
</file>

<file path=ppt/tags/tag7.xml><?xml version="1.0" encoding="utf-8"?>
<p:tagLst xmlns:p="http://schemas.openxmlformats.org/presentationml/2006/main">
  <p:tag name="AS_UNIQUEID" val="1519"/>
</p:tagLst>
</file>

<file path=ppt/tags/tag8.xml><?xml version="1.0" encoding="utf-8"?>
<p:tagLst xmlns:p="http://schemas.openxmlformats.org/presentationml/2006/main">
  <p:tag name="AS_UNIQUEID" val="1520"/>
</p:tagLst>
</file>

<file path=ppt/tags/tag9.xml><?xml version="1.0" encoding="utf-8"?>
<p:tagLst xmlns:p="http://schemas.openxmlformats.org/presentationml/2006/main">
  <p:tag name="AS_UNIQUEID" val="1521"/>
</p:tagLst>
</file>

<file path=ppt/tags/tag10.xml><?xml version="1.0" encoding="utf-8"?>
<p:tagLst xmlns:p="http://schemas.openxmlformats.org/presentationml/2006/main">
  <p:tag name="AS_UNIQUEID" val="1522"/>
</p:tagLst>
</file>

<file path=ppt/tags/tag11.xml><?xml version="1.0" encoding="utf-8"?>
<p:tagLst xmlns:p="http://schemas.openxmlformats.org/presentationml/2006/main">
  <p:tag name="AS_UNIQUEID" val="1523"/>
</p:tagLst>
</file>

<file path=ppt/tags/tag12.xml><?xml version="1.0" encoding="utf-8"?>
<p:tagLst xmlns:p="http://schemas.openxmlformats.org/presentationml/2006/main">
  <p:tag name="AS_UNIQUEID" val="1524"/>
</p:tagLst>
</file>

<file path=ppt/tags/tag13.xml><?xml version="1.0" encoding="utf-8"?>
<p:tagLst xmlns:p="http://schemas.openxmlformats.org/presentationml/2006/main">
  <p:tag name="AS_UNIQUEID" val="1525"/>
</p:tagLst>
</file>

<file path=ppt/tags/tag14.xml><?xml version="1.0" encoding="utf-8"?>
<p:tagLst xmlns:p="http://schemas.openxmlformats.org/presentationml/2006/main">
  <p:tag name="AS_UNIQUEID" val="1526"/>
</p:tagLst>
</file>

<file path=ppt/tags/tag15.xml><?xml version="1.0" encoding="utf-8"?>
<p:tagLst xmlns:p="http://schemas.openxmlformats.org/presentationml/2006/main">
  <p:tag name="AS_UNIQUEID" val="1527"/>
</p:tagLst>
</file>

<file path=ppt/tags/tag16.xml><?xml version="1.0" encoding="utf-8"?>
<p:tagLst xmlns:p="http://schemas.openxmlformats.org/presentationml/2006/main">
  <p:tag name="AS_UNIQUEID" val="1528"/>
</p:tagLst>
</file>

<file path=ppt/tags/tag17.xml><?xml version="1.0" encoding="utf-8"?>
<p:tagLst xmlns:p="http://schemas.openxmlformats.org/presentationml/2006/main">
  <p:tag name="AS_UNIQUEID" val="1529"/>
</p:tagLst>
</file>

<file path=ppt/tags/tag18.xml><?xml version="1.0" encoding="utf-8"?>
<p:tagLst xmlns:p="http://schemas.openxmlformats.org/presentationml/2006/main">
  <p:tag name="AS_UNIQUEID" val="1530"/>
</p:tagLst>
</file>

<file path=ppt/tags/tag19.xml><?xml version="1.0" encoding="utf-8"?>
<p:tagLst xmlns:p="http://schemas.openxmlformats.org/presentationml/2006/main">
  <p:tag name="AS_UNIQUEID" val="1531"/>
</p:tagLst>
</file>

<file path=ppt/tags/tag20.xml><?xml version="1.0" encoding="utf-8"?>
<p:tagLst xmlns:p="http://schemas.openxmlformats.org/presentationml/2006/main">
  <p:tag name="AS_UNIQUEID" val="1532"/>
</p:tagLst>
</file>

<file path=ppt/tags/tag21.xml><?xml version="1.0" encoding="utf-8"?>
<p:tagLst xmlns:p="http://schemas.openxmlformats.org/presentationml/2006/main">
  <p:tag name="AS_UNIQUEID" val="1533"/>
</p:tagLst>
</file>

<file path=ppt/tags/tag22.xml><?xml version="1.0" encoding="utf-8"?>
<p:tagLst xmlns:p="http://schemas.openxmlformats.org/presentationml/2006/main">
  <p:tag name="AS_UNIQUEID" val="1534"/>
</p:tagLst>
</file>

<file path=ppt/tags/tag23.xml><?xml version="1.0" encoding="utf-8"?>
<p:tagLst xmlns:p="http://schemas.openxmlformats.org/presentationml/2006/main">
  <p:tag name="AS_UNIQUEID" val="1535"/>
</p:tagLst>
</file>

<file path=ppt/tags/tag24.xml><?xml version="1.0" encoding="utf-8"?>
<p:tagLst xmlns:p="http://schemas.openxmlformats.org/presentationml/2006/main">
  <p:tag name="AS_UNIQUEID" val="1536"/>
</p:tagLst>
</file>

<file path=ppt/tags/tag25.xml><?xml version="1.0" encoding="utf-8"?>
<p:tagLst xmlns:p="http://schemas.openxmlformats.org/presentationml/2006/main">
  <p:tag name="AS_UNIQUEID" val="1537"/>
</p:tagLst>
</file>

<file path=ppt/tags/tag26.xml><?xml version="1.0" encoding="utf-8"?>
<p:tagLst xmlns:p="http://schemas.openxmlformats.org/presentationml/2006/main">
  <p:tag name="AS_UNIQUEID" val="1538"/>
</p:tagLst>
</file>

<file path=ppt/tags/tag27.xml><?xml version="1.0" encoding="utf-8"?>
<p:tagLst xmlns:p="http://schemas.openxmlformats.org/presentationml/2006/main">
  <p:tag name="AS_UNIQUEID" val="1539"/>
</p:tagLst>
</file>

<file path=ppt/tags/tag28.xml><?xml version="1.0" encoding="utf-8"?>
<p:tagLst xmlns:p="http://schemas.openxmlformats.org/presentationml/2006/main">
  <p:tag name="AS_UNIQUEID" val="1540"/>
</p:tagLst>
</file>

<file path=ppt/tags/tag29.xml><?xml version="1.0" encoding="utf-8"?>
<p:tagLst xmlns:p="http://schemas.openxmlformats.org/presentationml/2006/main">
  <p:tag name="AS_UNIQUEID" val="1541"/>
</p:tagLst>
</file>

<file path=ppt/tags/tag30.xml><?xml version="1.0" encoding="utf-8"?>
<p:tagLst xmlns:p="http://schemas.openxmlformats.org/presentationml/2006/main">
  <p:tag name="AS_UNIQUEID" val="1542"/>
</p:tagLst>
</file>

<file path=ppt/tags/tag31.xml><?xml version="1.0" encoding="utf-8"?>
<p:tagLst xmlns:p="http://schemas.openxmlformats.org/presentationml/2006/main">
  <p:tag name="AS_UNIQUEID" val="1543"/>
</p:tagLst>
</file>

<file path=ppt/tags/tag32.xml><?xml version="1.0" encoding="utf-8"?>
<p:tagLst xmlns:p="http://schemas.openxmlformats.org/presentationml/2006/main">
  <p:tag name="AS_UNIQUEID" val="1544"/>
</p:tagLst>
</file>

<file path=ppt/tags/tag33.xml><?xml version="1.0" encoding="utf-8"?>
<p:tagLst xmlns:p="http://schemas.openxmlformats.org/presentationml/2006/main">
  <p:tag name="AS_UNIQUEID" val="1545"/>
</p:tagLst>
</file>

<file path=ppt/tags/tag34.xml><?xml version="1.0" encoding="utf-8"?>
<p:tagLst xmlns:p="http://schemas.openxmlformats.org/presentationml/2006/main">
  <p:tag name="AS_UNIQUEID" val="1546"/>
</p:tagLst>
</file>

<file path=ppt/tags/tag35.xml><?xml version="1.0" encoding="utf-8"?>
<p:tagLst xmlns:p="http://schemas.openxmlformats.org/presentationml/2006/main">
  <p:tag name="AS_UNIQUEID" val="1547"/>
</p:tagLst>
</file>

<file path=ppt/tags/tag36.xml><?xml version="1.0" encoding="utf-8"?>
<p:tagLst xmlns:p="http://schemas.openxmlformats.org/presentationml/2006/main">
  <p:tag name="AS_UNIQUEID" val="1548"/>
</p:tagLst>
</file>

<file path=ppt/tags/tag37.xml><?xml version="1.0" encoding="utf-8"?>
<p:tagLst xmlns:p="http://schemas.openxmlformats.org/presentationml/2006/main">
  <p:tag name="AS_UNIQUEID" val="1549"/>
</p:tagLst>
</file>

<file path=ppt/tags/tag38.xml><?xml version="1.0" encoding="utf-8"?>
<p:tagLst xmlns:p="http://schemas.openxmlformats.org/presentationml/2006/main">
  <p:tag name="AS_UNIQUEID" val="1550"/>
</p:tagLst>
</file>

<file path=ppt/tags/tag39.xml><?xml version="1.0" encoding="utf-8"?>
<p:tagLst xmlns:p="http://schemas.openxmlformats.org/presentationml/2006/main">
  <p:tag name="AS_UNIQUEID" val="1551"/>
</p:tagLst>
</file>

<file path=ppt/tags/tag40.xml><?xml version="1.0" encoding="utf-8"?>
<p:tagLst xmlns:p="http://schemas.openxmlformats.org/presentationml/2006/main">
  <p:tag name="AS_UNIQUEID" val="1552"/>
</p:tagLst>
</file>

<file path=ppt/tags/tag41.xml><?xml version="1.0" encoding="utf-8"?>
<p:tagLst xmlns:p="http://schemas.openxmlformats.org/presentationml/2006/main">
  <p:tag name="AS_UNIQUEID" val="1553"/>
</p:tagLst>
</file>

<file path=ppt/tags/tag42.xml><?xml version="1.0" encoding="utf-8"?>
<p:tagLst xmlns:p="http://schemas.openxmlformats.org/presentationml/2006/main">
  <p:tag name="AS_UNIQUEID" val="1554"/>
</p:tagLst>
</file>

<file path=ppt/tags/tag43.xml><?xml version="1.0" encoding="utf-8"?>
<p:tagLst xmlns:p="http://schemas.openxmlformats.org/presentationml/2006/main">
  <p:tag name="AS_UNIQUEID" val="1555"/>
</p:tagLst>
</file>

<file path=ppt/tags/tag44.xml><?xml version="1.0" encoding="utf-8"?>
<p:tagLst xmlns:p="http://schemas.openxmlformats.org/presentationml/2006/main">
  <p:tag name="AS_UNIQUEID" val="1556"/>
</p:tagLst>
</file>

<file path=ppt/tags/tag45.xml><?xml version="1.0" encoding="utf-8"?>
<p:tagLst xmlns:p="http://schemas.openxmlformats.org/presentationml/2006/main">
  <p:tag name="AS_UNIQUEID" val="1557"/>
</p:tagLst>
</file>

<file path=ppt/tags/tag46.xml><?xml version="1.0" encoding="utf-8"?>
<p:tagLst xmlns:p="http://schemas.openxmlformats.org/presentationml/2006/main">
  <p:tag name="AS_UNIQUEID" val="1558"/>
</p:tagLst>
</file>

<file path=ppt/tags/tag47.xml><?xml version="1.0" encoding="utf-8"?>
<p:tagLst xmlns:p="http://schemas.openxmlformats.org/presentationml/2006/main">
  <p:tag name="AS_UNIQUEID" val="1559"/>
</p:tagLst>
</file>

<file path=ppt/tags/tag48.xml><?xml version="1.0" encoding="utf-8"?>
<p:tagLst xmlns:p="http://schemas.openxmlformats.org/presentationml/2006/main">
  <p:tag name="AS_UNIQUEID" val="1560"/>
</p:tagLst>
</file>

<file path=ppt/tags/tag49.xml><?xml version="1.0" encoding="utf-8"?>
<p:tagLst xmlns:p="http://schemas.openxmlformats.org/presentationml/2006/main">
  <p:tag name="AS_UNIQUEID" val="1561"/>
</p:tagLst>
</file>

<file path=ppt/tags/tag50.xml><?xml version="1.0" encoding="utf-8"?>
<p:tagLst xmlns:p="http://schemas.openxmlformats.org/presentationml/2006/main">
  <p:tag name="AS_UNIQUEID" val="1562"/>
</p:tagLst>
</file>

<file path=ppt/tags/tag51.xml><?xml version="1.0" encoding="utf-8"?>
<p:tagLst xmlns:p="http://schemas.openxmlformats.org/presentationml/2006/main">
  <p:tag name="AS_UNIQUEID" val="1563"/>
</p:tagLst>
</file>

<file path=ppt/tags/tag52.xml><?xml version="1.0" encoding="utf-8"?>
<p:tagLst xmlns:p="http://schemas.openxmlformats.org/presentationml/2006/main">
  <p:tag name="AS_UNIQUEID" val="1564"/>
</p:tagLst>
</file>

<file path=ppt/tags/tag53.xml><?xml version="1.0" encoding="utf-8"?>
<p:tagLst xmlns:p="http://schemas.openxmlformats.org/presentationml/2006/main">
  <p:tag name="AS_UNIQUEID" val="1565"/>
</p:tagLst>
</file>

<file path=ppt/tags/tag54.xml><?xml version="1.0" encoding="utf-8"?>
<p:tagLst xmlns:p="http://schemas.openxmlformats.org/presentationml/2006/main">
  <p:tag name="AS_UNIQUEID" val="1566"/>
</p:tagLst>
</file>

<file path=ppt/tags/tag55.xml><?xml version="1.0" encoding="utf-8"?>
<p:tagLst xmlns:p="http://schemas.openxmlformats.org/presentationml/2006/main">
  <p:tag name="AS_UNIQUEID" val="1567"/>
</p:tagLst>
</file>

<file path=ppt/tags/tag56.xml><?xml version="1.0" encoding="utf-8"?>
<p:tagLst xmlns:p="http://schemas.openxmlformats.org/presentationml/2006/main">
  <p:tag name="AS_UNIQUEID" val="1568"/>
</p:tagLst>
</file>

<file path=ppt/tags/tag57.xml><?xml version="1.0" encoding="utf-8"?>
<p:tagLst xmlns:p="http://schemas.openxmlformats.org/presentationml/2006/main">
  <p:tag name="AS_UNIQUEID" val="1569"/>
</p:tagLst>
</file>

<file path=ppt/tags/tag58.xml><?xml version="1.0" encoding="utf-8"?>
<p:tagLst xmlns:p="http://schemas.openxmlformats.org/presentationml/2006/main">
  <p:tag name="AS_UNIQUEID" val="1570"/>
</p:tagLst>
</file>

<file path=ppt/tags/tag59.xml><?xml version="1.0" encoding="utf-8"?>
<p:tagLst xmlns:p="http://schemas.openxmlformats.org/presentationml/2006/main">
  <p:tag name="AS_UNIQUEID" val="1571"/>
</p:tagLst>
</file>

<file path=ppt/tags/tag60.xml><?xml version="1.0" encoding="utf-8"?>
<p:tagLst xmlns:p="http://schemas.openxmlformats.org/presentationml/2006/main">
  <p:tag name="AS_UNIQUEID" val="1572"/>
</p:tagLst>
</file>

<file path=ppt/tags/tag61.xml><?xml version="1.0" encoding="utf-8"?>
<p:tagLst xmlns:p="http://schemas.openxmlformats.org/presentationml/2006/main">
  <p:tag name="AS_UNIQUEID" val="1573"/>
</p:tagLst>
</file>

<file path=ppt/tags/tag62.xml><?xml version="1.0" encoding="utf-8"?>
<p:tagLst xmlns:p="http://schemas.openxmlformats.org/presentationml/2006/main">
  <p:tag name="AS_UNIQUEID" val="1574"/>
</p:tagLst>
</file>

<file path=ppt/tags/tag63.xml><?xml version="1.0" encoding="utf-8"?>
<p:tagLst xmlns:p="http://schemas.openxmlformats.org/presentationml/2006/main">
  <p:tag name="AS_UNIQUEID" val="1575"/>
</p:tagLst>
</file>

<file path=ppt/tags/tag64.xml><?xml version="1.0" encoding="utf-8"?>
<p:tagLst xmlns:p="http://schemas.openxmlformats.org/presentationml/2006/main">
  <p:tag name="AS_UNIQUEID" val="1576"/>
</p:tagLst>
</file>

<file path=ppt/tags/tag65.xml><?xml version="1.0" encoding="utf-8"?>
<p:tagLst xmlns:p="http://schemas.openxmlformats.org/presentationml/2006/main">
  <p:tag name="AS_UNIQUEID" val="1577"/>
</p:tagLst>
</file>

<file path=ppt/tags/tag66.xml><?xml version="1.0" encoding="utf-8"?>
<p:tagLst xmlns:p="http://schemas.openxmlformats.org/presentationml/2006/main">
  <p:tag name="AS_UNIQUEID" val="1578"/>
</p:tagLst>
</file>

<file path=ppt/tags/tag67.xml><?xml version="1.0" encoding="utf-8"?>
<p:tagLst xmlns:p="http://schemas.openxmlformats.org/presentationml/2006/main">
  <p:tag name="AS_UNIQUEID" val="1579"/>
</p:tagLst>
</file>

<file path=ppt/tags/tag68.xml><?xml version="1.0" encoding="utf-8"?>
<p:tagLst xmlns:p="http://schemas.openxmlformats.org/presentationml/2006/main">
  <p:tag name="AS_UNIQUEID" val="1580"/>
</p:tagLst>
</file>

<file path=ppt/tags/tag69.xml><?xml version="1.0" encoding="utf-8"?>
<p:tagLst xmlns:p="http://schemas.openxmlformats.org/presentationml/2006/main">
  <p:tag name="AS_UNIQUEID" val="1581"/>
</p:tagLst>
</file>

<file path=ppt/tags/tag70.xml><?xml version="1.0" encoding="utf-8"?>
<p:tagLst xmlns:p="http://schemas.openxmlformats.org/presentationml/2006/main">
  <p:tag name="AS_UNIQUEID" val="1582"/>
</p:tagLst>
</file>

<file path=ppt/tags/tag71.xml><?xml version="1.0" encoding="utf-8"?>
<p:tagLst xmlns:p="http://schemas.openxmlformats.org/presentationml/2006/main">
  <p:tag name="AS_UNIQUEID" val="1583"/>
</p:tagLst>
</file>

<file path=ppt/tags/tag72.xml><?xml version="1.0" encoding="utf-8"?>
<p:tagLst xmlns:p="http://schemas.openxmlformats.org/presentationml/2006/main">
  <p:tag name="AS_UNIQUEID" val="1584"/>
</p:tagLst>
</file>

<file path=ppt/tags/tag73.xml><?xml version="1.0" encoding="utf-8"?>
<p:tagLst xmlns:p="http://schemas.openxmlformats.org/presentationml/2006/main">
  <p:tag name="AS_UNIQUEID" val="1585"/>
</p:tagLst>
</file>

<file path=ppt/tags/tag74.xml><?xml version="1.0" encoding="utf-8"?>
<p:tagLst xmlns:p="http://schemas.openxmlformats.org/presentationml/2006/main">
  <p:tag name="AS_UNIQUEID" val="1586"/>
</p:tagLst>
</file>

<file path=ppt/tags/tag75.xml><?xml version="1.0" encoding="utf-8"?>
<p:tagLst xmlns:p="http://schemas.openxmlformats.org/presentationml/2006/main">
  <p:tag name="AS_UNIQUEID" val="1587"/>
</p:tagLst>
</file>

<file path=ppt/tags/tag76.xml><?xml version="1.0" encoding="utf-8"?>
<p:tagLst xmlns:p="http://schemas.openxmlformats.org/presentationml/2006/main">
  <p:tag name="AS_UNIQUEID" val="1474"/>
</p:tagLst>
</file>

<file path=ppt/tags/tag77.xml><?xml version="1.0" encoding="utf-8"?>
<p:tagLst xmlns:p="http://schemas.openxmlformats.org/presentationml/2006/main">
  <p:tag name="AS_UNIQUEID" val="231"/>
</p:tagLst>
</file>

<file path=ppt/tags/tag78.xml><?xml version="1.0" encoding="utf-8"?>
<p:tagLst xmlns:p="http://schemas.openxmlformats.org/presentationml/2006/main">
  <p:tag name="AS_UNIQUEID" val="232"/>
</p:tagLst>
</file>

<file path=ppt/tags/tag79.xml><?xml version="1.0" encoding="utf-8"?>
<p:tagLst xmlns:p="http://schemas.openxmlformats.org/presentationml/2006/main">
  <p:tag name="AS_UNIQUEID" val="233"/>
</p:tagLst>
</file>

<file path=ppt/tags/tag80.xml><?xml version="1.0" encoding="utf-8"?>
<p:tagLst xmlns:p="http://schemas.openxmlformats.org/presentationml/2006/main">
  <p:tag name="AS_UNIQUEID" val="234"/>
</p:tagLst>
</file>

<file path=ppt/tags/tag81.xml><?xml version="1.0" encoding="utf-8"?>
<p:tagLst xmlns:p="http://schemas.openxmlformats.org/presentationml/2006/main">
  <p:tag name="AS_UNIQUEID" val="235"/>
</p:tagLst>
</file>

<file path=ppt/tags/tag82.xml><?xml version="1.0" encoding="utf-8"?>
<p:tagLst xmlns:p="http://schemas.openxmlformats.org/presentationml/2006/main">
  <p:tag name="AS_UNIQUEID" val="1475"/>
</p:tagLst>
</file>

<file path=ppt/tags/tag83.xml><?xml version="1.0" encoding="utf-8"?>
<p:tagLst xmlns:p="http://schemas.openxmlformats.org/presentationml/2006/main">
  <p:tag name="AS_UNIQUEID" val="237"/>
</p:tagLst>
</file>

<file path=ppt/tags/tag84.xml><?xml version="1.0" encoding="utf-8"?>
<p:tagLst xmlns:p="http://schemas.openxmlformats.org/presentationml/2006/main">
  <p:tag name="AS_UNIQUEID" val="238"/>
</p:tagLst>
</file>

<file path=ppt/tags/tag85.xml><?xml version="1.0" encoding="utf-8"?>
<p:tagLst xmlns:p="http://schemas.openxmlformats.org/presentationml/2006/main">
  <p:tag name="AS_UNIQUEID" val="239"/>
</p:tagLst>
</file>

<file path=ppt/tags/tag86.xml><?xml version="1.0" encoding="utf-8"?>
<p:tagLst xmlns:p="http://schemas.openxmlformats.org/presentationml/2006/main">
  <p:tag name="AS_UNIQUEID" val="240"/>
</p:tagLst>
</file>

<file path=ppt/tags/tag87.xml><?xml version="1.0" encoding="utf-8"?>
<p:tagLst xmlns:p="http://schemas.openxmlformats.org/presentationml/2006/main">
  <p:tag name="AS_UNIQUEID" val="241"/>
</p:tagLst>
</file>

<file path=ppt/tags/tag88.xml><?xml version="1.0" encoding="utf-8"?>
<p:tagLst xmlns:p="http://schemas.openxmlformats.org/presentationml/2006/main">
  <p:tag name="AS_UNIQUEID" val="1476"/>
</p:tagLst>
</file>

<file path=ppt/tags/tag89.xml><?xml version="1.0" encoding="utf-8"?>
<p:tagLst xmlns:p="http://schemas.openxmlformats.org/presentationml/2006/main">
  <p:tag name="AS_UNIQUEID" val="243"/>
</p:tagLst>
</file>

<file path=ppt/tags/tag90.xml><?xml version="1.0" encoding="utf-8"?>
<p:tagLst xmlns:p="http://schemas.openxmlformats.org/presentationml/2006/main">
  <p:tag name="AS_UNIQUEID" val="244"/>
</p:tagLst>
</file>

<file path=ppt/tags/tag91.xml><?xml version="1.0" encoding="utf-8"?>
<p:tagLst xmlns:p="http://schemas.openxmlformats.org/presentationml/2006/main">
  <p:tag name="AS_UNIQUEID" val="245"/>
</p:tagLst>
</file>

<file path=ppt/tags/tag92.xml><?xml version="1.0" encoding="utf-8"?>
<p:tagLst xmlns:p="http://schemas.openxmlformats.org/presentationml/2006/main">
  <p:tag name="AS_UNIQUEID" val="246"/>
</p:tagLst>
</file>

<file path=ppt/tags/tag93.xml><?xml version="1.0" encoding="utf-8"?>
<p:tagLst xmlns:p="http://schemas.openxmlformats.org/presentationml/2006/main">
  <p:tag name="AS_UNIQUEID" val="247"/>
</p:tagLst>
</file>

<file path=ppt/tags/tag94.xml><?xml version="1.0" encoding="utf-8"?>
<p:tagLst xmlns:p="http://schemas.openxmlformats.org/presentationml/2006/main">
  <p:tag name="AS_UNIQUEID" val="1477"/>
</p:tagLst>
</file>

<file path=ppt/tags/tag95.xml><?xml version="1.0" encoding="utf-8"?>
<p:tagLst xmlns:p="http://schemas.openxmlformats.org/presentationml/2006/main">
  <p:tag name="AS_UNIQUEID" val="249"/>
</p:tagLst>
</file>

<file path=ppt/tags/tag96.xml><?xml version="1.0" encoding="utf-8"?>
<p:tagLst xmlns:p="http://schemas.openxmlformats.org/presentationml/2006/main">
  <p:tag name="AS_UNIQUEID" val="250"/>
</p:tagLst>
</file>

<file path=ppt/tags/tag97.xml><?xml version="1.0" encoding="utf-8"?>
<p:tagLst xmlns:p="http://schemas.openxmlformats.org/presentationml/2006/main">
  <p:tag name="AS_UNIQUEID" val="251"/>
</p:tagLst>
</file>

<file path=ppt/tags/tag98.xml><?xml version="1.0" encoding="utf-8"?>
<p:tagLst xmlns:p="http://schemas.openxmlformats.org/presentationml/2006/main">
  <p:tag name="AS_UNIQUEID" val="252"/>
</p:tagLst>
</file>

<file path=ppt/tags/tag99.xml><?xml version="1.0" encoding="utf-8"?>
<p:tagLst xmlns:p="http://schemas.openxmlformats.org/presentationml/2006/main">
  <p:tag name="AS_UNIQUEID" val="253"/>
</p:tagLst>
</file>

<file path=ppt/tags/tag100.xml><?xml version="1.0" encoding="utf-8"?>
<p:tagLst xmlns:p="http://schemas.openxmlformats.org/presentationml/2006/main">
  <p:tag name="AS_UNIQUEID" val="254"/>
</p:tagLst>
</file>

<file path=ppt/tags/tag101.xml><?xml version="1.0" encoding="utf-8"?>
<p:tagLst xmlns:p="http://schemas.openxmlformats.org/presentationml/2006/main">
  <p:tag name="AS_UNIQUEID" val="1478"/>
</p:tagLst>
</file>

<file path=ppt/tags/tag102.xml><?xml version="1.0" encoding="utf-8"?>
<p:tagLst xmlns:p="http://schemas.openxmlformats.org/presentationml/2006/main">
  <p:tag name="AS_UNIQUEID" val="256"/>
</p:tagLst>
</file>

<file path=ppt/tags/tag103.xml><?xml version="1.0" encoding="utf-8"?>
<p:tagLst xmlns:p="http://schemas.openxmlformats.org/presentationml/2006/main">
  <p:tag name="AS_UNIQUEID" val="257"/>
</p:tagLst>
</file>

<file path=ppt/tags/tag104.xml><?xml version="1.0" encoding="utf-8"?>
<p:tagLst xmlns:p="http://schemas.openxmlformats.org/presentationml/2006/main">
  <p:tag name="AS_UNIQUEID" val="258"/>
</p:tagLst>
</file>

<file path=ppt/tags/tag105.xml><?xml version="1.0" encoding="utf-8"?>
<p:tagLst xmlns:p="http://schemas.openxmlformats.org/presentationml/2006/main">
  <p:tag name="AS_UNIQUEID" val="259"/>
</p:tagLst>
</file>

<file path=ppt/tags/tag106.xml><?xml version="1.0" encoding="utf-8"?>
<p:tagLst xmlns:p="http://schemas.openxmlformats.org/presentationml/2006/main">
  <p:tag name="AS_UNIQUEID" val="260"/>
</p:tagLst>
</file>

<file path=ppt/tags/tag107.xml><?xml version="1.0" encoding="utf-8"?>
<p:tagLst xmlns:p="http://schemas.openxmlformats.org/presentationml/2006/main">
  <p:tag name="AS_UNIQUEID" val="261"/>
</p:tagLst>
</file>

<file path=ppt/tags/tag108.xml><?xml version="1.0" encoding="utf-8"?>
<p:tagLst xmlns:p="http://schemas.openxmlformats.org/presentationml/2006/main">
  <p:tag name="AS_UNIQUEID" val="262"/>
</p:tagLst>
</file>

<file path=ppt/tags/tag109.xml><?xml version="1.0" encoding="utf-8"?>
<p:tagLst xmlns:p="http://schemas.openxmlformats.org/presentationml/2006/main">
  <p:tag name="AS_UNIQUEID" val="263"/>
</p:tagLst>
</file>

<file path=ppt/tags/tag110.xml><?xml version="1.0" encoding="utf-8"?>
<p:tagLst xmlns:p="http://schemas.openxmlformats.org/presentationml/2006/main">
  <p:tag name="AS_UNIQUEID" val="1479"/>
</p:tagLst>
</file>

<file path=ppt/tags/tag111.xml><?xml version="1.0" encoding="utf-8"?>
<p:tagLst xmlns:p="http://schemas.openxmlformats.org/presentationml/2006/main">
  <p:tag name="AS_UNIQUEID" val="265"/>
</p:tagLst>
</file>

<file path=ppt/tags/tag112.xml><?xml version="1.0" encoding="utf-8"?>
<p:tagLst xmlns:p="http://schemas.openxmlformats.org/presentationml/2006/main">
  <p:tag name="AS_UNIQUEID" val="266"/>
</p:tagLst>
</file>

<file path=ppt/tags/tag113.xml><?xml version="1.0" encoding="utf-8"?>
<p:tagLst xmlns:p="http://schemas.openxmlformats.org/presentationml/2006/main">
  <p:tag name="AS_UNIQUEID" val="267"/>
</p:tagLst>
</file>

<file path=ppt/tags/tag114.xml><?xml version="1.0" encoding="utf-8"?>
<p:tagLst xmlns:p="http://schemas.openxmlformats.org/presentationml/2006/main">
  <p:tag name="AS_UNIQUEID" val="268"/>
</p:tagLst>
</file>

<file path=ppt/tags/tag115.xml><?xml version="1.0" encoding="utf-8"?>
<p:tagLst xmlns:p="http://schemas.openxmlformats.org/presentationml/2006/main">
  <p:tag name="AS_UNIQUEID" val="1480"/>
</p:tagLst>
</file>

<file path=ppt/tags/tag116.xml><?xml version="1.0" encoding="utf-8"?>
<p:tagLst xmlns:p="http://schemas.openxmlformats.org/presentationml/2006/main">
  <p:tag name="AS_UNIQUEID" val="270"/>
</p:tagLst>
</file>

<file path=ppt/tags/tag117.xml><?xml version="1.0" encoding="utf-8"?>
<p:tagLst xmlns:p="http://schemas.openxmlformats.org/presentationml/2006/main">
  <p:tag name="AS_UNIQUEID" val="271"/>
</p:tagLst>
</file>

<file path=ppt/tags/tag118.xml><?xml version="1.0" encoding="utf-8"?>
<p:tagLst xmlns:p="http://schemas.openxmlformats.org/presentationml/2006/main">
  <p:tag name="AS_UNIQUEID" val="272"/>
</p:tagLst>
</file>

<file path=ppt/tags/tag119.xml><?xml version="1.0" encoding="utf-8"?>
<p:tagLst xmlns:p="http://schemas.openxmlformats.org/presentationml/2006/main">
  <p:tag name="AS_UNIQUEID" val="1481"/>
</p:tagLst>
</file>

<file path=ppt/tags/tag120.xml><?xml version="1.0" encoding="utf-8"?>
<p:tagLst xmlns:p="http://schemas.openxmlformats.org/presentationml/2006/main">
  <p:tag name="AS_UNIQUEID" val="274"/>
</p:tagLst>
</file>

<file path=ppt/tags/tag121.xml><?xml version="1.0" encoding="utf-8"?>
<p:tagLst xmlns:p="http://schemas.openxmlformats.org/presentationml/2006/main">
  <p:tag name="AS_UNIQUEID" val="275"/>
</p:tagLst>
</file>

<file path=ppt/tags/tag122.xml><?xml version="1.0" encoding="utf-8"?>
<p:tagLst xmlns:p="http://schemas.openxmlformats.org/presentationml/2006/main">
  <p:tag name="AS_UNIQUEID" val="276"/>
</p:tagLst>
</file>

<file path=ppt/tags/tag123.xml><?xml version="1.0" encoding="utf-8"?>
<p:tagLst xmlns:p="http://schemas.openxmlformats.org/presentationml/2006/main">
  <p:tag name="AS_UNIQUEID" val="277"/>
</p:tagLst>
</file>

<file path=ppt/tags/tag124.xml><?xml version="1.0" encoding="utf-8"?>
<p:tagLst xmlns:p="http://schemas.openxmlformats.org/presentationml/2006/main">
  <p:tag name="AS_UNIQUEID" val="278"/>
</p:tagLst>
</file>

<file path=ppt/tags/tag125.xml><?xml version="1.0" encoding="utf-8"?>
<p:tagLst xmlns:p="http://schemas.openxmlformats.org/presentationml/2006/main">
  <p:tag name="AS_UNIQUEID" val="279"/>
</p:tagLst>
</file>

<file path=ppt/tags/tag126.xml><?xml version="1.0" encoding="utf-8"?>
<p:tagLst xmlns:p="http://schemas.openxmlformats.org/presentationml/2006/main">
  <p:tag name="AS_UNIQUEID" val="1482"/>
</p:tagLst>
</file>

<file path=ppt/tags/tag127.xml><?xml version="1.0" encoding="utf-8"?>
<p:tagLst xmlns:p="http://schemas.openxmlformats.org/presentationml/2006/main">
  <p:tag name="AS_UNIQUEID" val="281"/>
</p:tagLst>
</file>

<file path=ppt/tags/tag128.xml><?xml version="1.0" encoding="utf-8"?>
<p:tagLst xmlns:p="http://schemas.openxmlformats.org/presentationml/2006/main">
  <p:tag name="AS_UNIQUEID" val="282"/>
</p:tagLst>
</file>

<file path=ppt/tags/tag129.xml><?xml version="1.0" encoding="utf-8"?>
<p:tagLst xmlns:p="http://schemas.openxmlformats.org/presentationml/2006/main">
  <p:tag name="AS_UNIQUEID" val="283"/>
</p:tagLst>
</file>

<file path=ppt/tags/tag130.xml><?xml version="1.0" encoding="utf-8"?>
<p:tagLst xmlns:p="http://schemas.openxmlformats.org/presentationml/2006/main">
  <p:tag name="AS_UNIQUEID" val="284"/>
</p:tagLst>
</file>

<file path=ppt/tags/tag131.xml><?xml version="1.0" encoding="utf-8"?>
<p:tagLst xmlns:p="http://schemas.openxmlformats.org/presentationml/2006/main">
  <p:tag name="AS_UNIQUEID" val="285"/>
</p:tagLst>
</file>

<file path=ppt/tags/tag132.xml><?xml version="1.0" encoding="utf-8"?>
<p:tagLst xmlns:p="http://schemas.openxmlformats.org/presentationml/2006/main">
  <p:tag name="AS_UNIQUEID" val="286"/>
</p:tagLst>
</file>

<file path=ppt/tags/tag133.xml><?xml version="1.0" encoding="utf-8"?>
<p:tagLst xmlns:p="http://schemas.openxmlformats.org/presentationml/2006/main">
  <p:tag name="AS_UNIQUEID" val="1483"/>
</p:tagLst>
</file>

<file path=ppt/tags/tag134.xml><?xml version="1.0" encoding="utf-8"?>
<p:tagLst xmlns:p="http://schemas.openxmlformats.org/presentationml/2006/main">
  <p:tag name="AS_UNIQUEID" val="288"/>
</p:tagLst>
</file>

<file path=ppt/tags/tag135.xml><?xml version="1.0" encoding="utf-8"?>
<p:tagLst xmlns:p="http://schemas.openxmlformats.org/presentationml/2006/main">
  <p:tag name="AS_UNIQUEID" val="289"/>
</p:tagLst>
</file>

<file path=ppt/tags/tag136.xml><?xml version="1.0" encoding="utf-8"?>
<p:tagLst xmlns:p="http://schemas.openxmlformats.org/presentationml/2006/main">
  <p:tag name="AS_UNIQUEID" val="290"/>
</p:tagLst>
</file>

<file path=ppt/tags/tag137.xml><?xml version="1.0" encoding="utf-8"?>
<p:tagLst xmlns:p="http://schemas.openxmlformats.org/presentationml/2006/main">
  <p:tag name="AS_UNIQUEID" val="291"/>
</p:tagLst>
</file>

<file path=ppt/tags/tag138.xml><?xml version="1.0" encoding="utf-8"?>
<p:tagLst xmlns:p="http://schemas.openxmlformats.org/presentationml/2006/main">
  <p:tag name="AS_UNIQUEID" val="292"/>
</p:tagLst>
</file>

<file path=ppt/tags/tag139.xml><?xml version="1.0" encoding="utf-8"?>
<p:tagLst xmlns:p="http://schemas.openxmlformats.org/presentationml/2006/main">
  <p:tag name="AS_UNIQUEID" val="1484"/>
</p:tagLst>
</file>

<file path=ppt/tags/tag140.xml><?xml version="1.0" encoding="utf-8"?>
<p:tagLst xmlns:p="http://schemas.openxmlformats.org/presentationml/2006/main">
  <p:tag name="AS_UNIQUEID" val="294"/>
</p:tagLst>
</file>

<file path=ppt/tags/tag141.xml><?xml version="1.0" encoding="utf-8"?>
<p:tagLst xmlns:p="http://schemas.openxmlformats.org/presentationml/2006/main">
  <p:tag name="AS_UNIQUEID" val="295"/>
</p:tagLst>
</file>

<file path=ppt/tags/tag142.xml><?xml version="1.0" encoding="utf-8"?>
<p:tagLst xmlns:p="http://schemas.openxmlformats.org/presentationml/2006/main">
  <p:tag name="AS_UNIQUEID" val="296"/>
</p:tagLst>
</file>

<file path=ppt/tags/tag143.xml><?xml version="1.0" encoding="utf-8"?>
<p:tagLst xmlns:p="http://schemas.openxmlformats.org/presentationml/2006/main">
  <p:tag name="AS_UNIQUEID" val="297"/>
</p:tagLst>
</file>

<file path=ppt/tags/tag144.xml><?xml version="1.0" encoding="utf-8"?>
<p:tagLst xmlns:p="http://schemas.openxmlformats.org/presentationml/2006/main">
  <p:tag name="AS_UNIQUEID" val="298"/>
</p:tagLst>
</file>

<file path=ppt/tags/tag145.xml><?xml version="1.0" encoding="utf-8"?>
<p:tagLst xmlns:p="http://schemas.openxmlformats.org/presentationml/2006/main">
  <p:tag name="AS_UNIQUEID" val="1485"/>
</p:tagLst>
</file>

<file path=ppt/tags/tag146.xml><?xml version="1.0" encoding="utf-8"?>
<p:tagLst xmlns:p="http://schemas.openxmlformats.org/presentationml/2006/main">
  <p:tag name="AS_UNIQUEID" val="300"/>
</p:tagLst>
</file>

<file path=ppt/tags/tag147.xml><?xml version="1.0" encoding="utf-8"?>
<p:tagLst xmlns:p="http://schemas.openxmlformats.org/presentationml/2006/main">
  <p:tag name="AS_UNIQUEID" val="301"/>
</p:tagLst>
</file>

<file path=ppt/tags/tag148.xml><?xml version="1.0" encoding="utf-8"?>
<p:tagLst xmlns:p="http://schemas.openxmlformats.org/presentationml/2006/main">
  <p:tag name="AS_UNIQUEID" val="302"/>
</p:tagLst>
</file>

<file path=ppt/tags/tag149.xml><?xml version="1.0" encoding="utf-8"?>
<p:tagLst xmlns:p="http://schemas.openxmlformats.org/presentationml/2006/main">
  <p:tag name="AS_UNIQUEID" val="1486"/>
</p:tagLst>
</file>

<file path=ppt/tags/tag150.xml><?xml version="1.0" encoding="utf-8"?>
<p:tagLst xmlns:p="http://schemas.openxmlformats.org/presentationml/2006/main">
  <p:tag name="AS_UNIQUEID" val="304"/>
</p:tagLst>
</file>

<file path=ppt/tags/tag151.xml><?xml version="1.0" encoding="utf-8"?>
<p:tagLst xmlns:p="http://schemas.openxmlformats.org/presentationml/2006/main">
  <p:tag name="AS_UNIQUEID" val="305"/>
</p:tagLst>
</file>

<file path=ppt/tags/tag152.xml><?xml version="1.0" encoding="utf-8"?>
<p:tagLst xmlns:p="http://schemas.openxmlformats.org/presentationml/2006/main">
  <p:tag name="AS_UNIQUEID" val="306"/>
</p:tagLst>
</file>

<file path=ppt/tags/tag153.xml><?xml version="1.0" encoding="utf-8"?>
<p:tagLst xmlns:p="http://schemas.openxmlformats.org/presentationml/2006/main">
  <p:tag name="AS_UNIQUEID" val="1487"/>
</p:tagLst>
</file>

<file path=ppt/tags/tag154.xml><?xml version="1.0" encoding="utf-8"?>
<p:tagLst xmlns:p="http://schemas.openxmlformats.org/presentationml/2006/main">
  <p:tag name="AS_UNIQUEID" val="308"/>
</p:tagLst>
</file>

<file path=ppt/tags/tag155.xml><?xml version="1.0" encoding="utf-8"?>
<p:tagLst xmlns:p="http://schemas.openxmlformats.org/presentationml/2006/main">
  <p:tag name="AS_UNIQUEID" val="309"/>
</p:tagLst>
</file>

<file path=ppt/tags/tag156.xml><?xml version="1.0" encoding="utf-8"?>
<p:tagLst xmlns:p="http://schemas.openxmlformats.org/presentationml/2006/main">
  <p:tag name="AS_UNIQUEID" val="310"/>
</p:tagLst>
</file>

<file path=ppt/tags/tag157.xml><?xml version="1.0" encoding="utf-8"?>
<p:tagLst xmlns:p="http://schemas.openxmlformats.org/presentationml/2006/main">
  <p:tag name="AS_UNIQUEID" val="311"/>
</p:tagLst>
</file>

<file path=ppt/tags/tag158.xml><?xml version="1.0" encoding="utf-8"?>
<p:tagLst xmlns:p="http://schemas.openxmlformats.org/presentationml/2006/main">
  <p:tag name="AS_UNIQUEID" val="312"/>
</p:tagLst>
</file>

<file path=ppt/tags/tag159.xml><?xml version="1.0" encoding="utf-8"?>
<p:tagLst xmlns:p="http://schemas.openxmlformats.org/presentationml/2006/main">
  <p:tag name="AS_UNIQUEID" val="1491"/>
</p:tagLst>
</file>

<file path=ppt/tags/tag160.xml><?xml version="1.0" encoding="utf-8"?>
<p:tagLst xmlns:p="http://schemas.openxmlformats.org/presentationml/2006/main">
  <p:tag name="AS_UNIQUEID" val="314"/>
</p:tagLst>
</file>

<file path=ppt/tags/tag161.xml><?xml version="1.0" encoding="utf-8"?>
<p:tagLst xmlns:p="http://schemas.openxmlformats.org/presentationml/2006/main">
  <p:tag name="AS_UNIQUEID" val="315"/>
</p:tagLst>
</file>

<file path=ppt/tags/tag162.xml><?xml version="1.0" encoding="utf-8"?>
<p:tagLst xmlns:p="http://schemas.openxmlformats.org/presentationml/2006/main">
  <p:tag name="AS_UNIQUEID" val="316"/>
</p:tagLst>
</file>

<file path=ppt/tags/tag163.xml><?xml version="1.0" encoding="utf-8"?>
<p:tagLst xmlns:p="http://schemas.openxmlformats.org/presentationml/2006/main">
  <p:tag name="AS_UNIQUEID" val="317"/>
</p:tagLst>
</file>

<file path=ppt/tags/tag164.xml><?xml version="1.0" encoding="utf-8"?>
<p:tagLst xmlns:p="http://schemas.openxmlformats.org/presentationml/2006/main">
  <p:tag name="AS_UNIQUEID" val="318"/>
</p:tagLst>
</file>

<file path=ppt/tags/tag165.xml><?xml version="1.0" encoding="utf-8"?>
<p:tagLst xmlns:p="http://schemas.openxmlformats.org/presentationml/2006/main">
  <p:tag name="AS_UNIQUEID" val="319"/>
</p:tagLst>
</file>

<file path=ppt/tags/tag166.xml><?xml version="1.0" encoding="utf-8"?>
<p:tagLst xmlns:p="http://schemas.openxmlformats.org/presentationml/2006/main">
  <p:tag name="AS_UNIQUEID" val="1488"/>
</p:tagLst>
</file>

<file path=ppt/tags/tag167.xml><?xml version="1.0" encoding="utf-8"?>
<p:tagLst xmlns:p="http://schemas.openxmlformats.org/presentationml/2006/main">
  <p:tag name="AS_UNIQUEID" val="321"/>
</p:tagLst>
</file>

<file path=ppt/tags/tag168.xml><?xml version="1.0" encoding="utf-8"?>
<p:tagLst xmlns:p="http://schemas.openxmlformats.org/presentationml/2006/main">
  <p:tag name="AS_UNIQUEID" val="322"/>
</p:tagLst>
</file>

<file path=ppt/tags/tag169.xml><?xml version="1.0" encoding="utf-8"?>
<p:tagLst xmlns:p="http://schemas.openxmlformats.org/presentationml/2006/main">
  <p:tag name="AS_UNIQUEID" val="323"/>
</p:tagLst>
</file>

<file path=ppt/tags/tag170.xml><?xml version="1.0" encoding="utf-8"?>
<p:tagLst xmlns:p="http://schemas.openxmlformats.org/presentationml/2006/main">
  <p:tag name="AS_UNIQUEID" val="324"/>
</p:tagLst>
</file>

<file path=ppt/tags/tag171.xml><?xml version="1.0" encoding="utf-8"?>
<p:tagLst xmlns:p="http://schemas.openxmlformats.org/presentationml/2006/main">
  <p:tag name="AS_UNIQUEID" val="325"/>
</p:tagLst>
</file>

<file path=ppt/tags/tag172.xml><?xml version="1.0" encoding="utf-8"?>
<p:tagLst xmlns:p="http://schemas.openxmlformats.org/presentationml/2006/main">
  <p:tag name="AS_UNIQUEID" val="326"/>
</p:tagLst>
</file>

<file path=ppt/tags/tag173.xml><?xml version="1.0" encoding="utf-8"?>
<p:tagLst xmlns:p="http://schemas.openxmlformats.org/presentationml/2006/main">
  <p:tag name="AS_UNIQUEID" val="327"/>
</p:tagLst>
</file>

<file path=ppt/tags/tag174.xml><?xml version="1.0" encoding="utf-8"?>
<p:tagLst xmlns:p="http://schemas.openxmlformats.org/presentationml/2006/main">
  <p:tag name="AS_UNIQUEID" val="328"/>
</p:tagLst>
</file>

<file path=ppt/tags/tag175.xml><?xml version="1.0" encoding="utf-8"?>
<p:tagLst xmlns:p="http://schemas.openxmlformats.org/presentationml/2006/main">
  <p:tag name="AS_UNIQUEID" val="329"/>
</p:tagLst>
</file>

<file path=ppt/tags/tag176.xml><?xml version="1.0" encoding="utf-8"?>
<p:tagLst xmlns:p="http://schemas.openxmlformats.org/presentationml/2006/main">
  <p:tag name="AS_UNIQUEID" val="330"/>
</p:tagLst>
</file>

<file path=ppt/tags/tag177.xml><?xml version="1.0" encoding="utf-8"?>
<p:tagLst xmlns:p="http://schemas.openxmlformats.org/presentationml/2006/main">
  <p:tag name="AS_UNIQUEID" val="1489"/>
</p:tagLst>
</file>

<file path=ppt/tags/tag178.xml><?xml version="1.0" encoding="utf-8"?>
<p:tagLst xmlns:p="http://schemas.openxmlformats.org/presentationml/2006/main">
  <p:tag name="AS_UNIQUEID" val="346"/>
</p:tagLst>
</file>

<file path=ppt/tags/tag179.xml><?xml version="1.0" encoding="utf-8"?>
<p:tagLst xmlns:p="http://schemas.openxmlformats.org/presentationml/2006/main">
  <p:tag name="AS_UNIQUEID" val="347"/>
</p:tagLst>
</file>

<file path=ppt/tags/tag180.xml><?xml version="1.0" encoding="utf-8"?>
<p:tagLst xmlns:p="http://schemas.openxmlformats.org/presentationml/2006/main">
  <p:tag name="AS_UNIQUEID" val="348"/>
</p:tagLst>
</file>

<file path=ppt/tags/tag181.xml><?xml version="1.0" encoding="utf-8"?>
<p:tagLst xmlns:p="http://schemas.openxmlformats.org/presentationml/2006/main">
  <p:tag name="AS_UNIQUEID" val="1490"/>
</p:tagLst>
</file>

<file path=ppt/tags/tag182.xml><?xml version="1.0" encoding="utf-8"?>
<p:tagLst xmlns:p="http://schemas.openxmlformats.org/presentationml/2006/main">
  <p:tag name="AS_UNIQUEID" val="350"/>
</p:tagLst>
</file>

<file path=ppt/tags/tag183.xml><?xml version="1.0" encoding="utf-8"?>
<p:tagLst xmlns:p="http://schemas.openxmlformats.org/presentationml/2006/main">
  <p:tag name="AS_UNIQUEID" val="351"/>
</p:tagLst>
</file>

<file path=ppt/tags/tag184.xml><?xml version="1.0" encoding="utf-8"?>
<p:tagLst xmlns:p="http://schemas.openxmlformats.org/presentationml/2006/main">
  <p:tag name="AS_UNIQUEID" val="352"/>
</p:tagLst>
</file>

<file path=ppt/tags/tag185.xml><?xml version="1.0" encoding="utf-8"?>
<p:tagLst xmlns:p="http://schemas.openxmlformats.org/presentationml/2006/main">
  <p:tag name="AS_UNIQUEID" val="353"/>
</p:tagLst>
</file>

<file path=ppt/tags/tag186.xml><?xml version="1.0" encoding="utf-8"?>
<p:tagLst xmlns:p="http://schemas.openxmlformats.org/presentationml/2006/main">
  <p:tag name="AS_UNIQUEID" val="354"/>
</p:tagLst>
</file>

<file path=ppt/tags/tag187.xml><?xml version="1.0" encoding="utf-8"?>
<p:tagLst xmlns:p="http://schemas.openxmlformats.org/presentationml/2006/main">
  <p:tag name="AS_UNIQUEID" val="355"/>
</p:tagLst>
</file>

<file path=ppt/tags/tag188.xml><?xml version="1.0" encoding="utf-8"?>
<p:tagLst xmlns:p="http://schemas.openxmlformats.org/presentationml/2006/main">
  <p:tag name="AS_UNIQUEID" val="356"/>
</p:tagLst>
</file>

<file path=ppt/tags/tag189.xml><?xml version="1.0" encoding="utf-8"?>
<p:tagLst xmlns:p="http://schemas.openxmlformats.org/presentationml/2006/main">
  <p:tag name="AS_UNIQUEID" val="357"/>
  <p:tag name="KSO_WM_DECORATE_SHAPE_ID" val="234"/>
</p:tagLst>
</file>

<file path=ppt/tags/tag190.xml><?xml version="1.0" encoding="utf-8"?>
<p:tagLst xmlns:p="http://schemas.openxmlformats.org/presentationml/2006/main">
  <p:tag name="AS_UNIQUEID" val="358"/>
</p:tagLst>
</file>

<file path=ppt/tags/tag191.xml><?xml version="1.0" encoding="utf-8"?>
<p:tagLst xmlns:p="http://schemas.openxmlformats.org/presentationml/2006/main">
  <p:tag name="AS_UNIQUEID" val="359"/>
</p:tagLst>
</file>

<file path=ppt/tags/tag192.xml><?xml version="1.0" encoding="utf-8"?>
<p:tagLst xmlns:p="http://schemas.openxmlformats.org/presentationml/2006/main">
  <p:tag name="AS_UNIQUEID" val="1492"/>
</p:tagLst>
</file>

<file path=ppt/tags/tag193.xml><?xml version="1.0" encoding="utf-8"?>
<p:tagLst xmlns:p="http://schemas.openxmlformats.org/presentationml/2006/main">
  <p:tag name="AS_UNIQUEID" val="332"/>
</p:tagLst>
</file>

<file path=ppt/tags/tag194.xml><?xml version="1.0" encoding="utf-8"?>
<p:tagLst xmlns:p="http://schemas.openxmlformats.org/presentationml/2006/main">
  <p:tag name="AS_UNIQUEID" val="333"/>
</p:tagLst>
</file>

<file path=ppt/tags/tag195.xml><?xml version="1.0" encoding="utf-8"?>
<p:tagLst xmlns:p="http://schemas.openxmlformats.org/presentationml/2006/main">
  <p:tag name="AS_UNIQUEID" val="334"/>
</p:tagLst>
</file>

<file path=ppt/tags/tag196.xml><?xml version="1.0" encoding="utf-8"?>
<p:tagLst xmlns:p="http://schemas.openxmlformats.org/presentationml/2006/main">
  <p:tag name="AS_UNIQUEID" val="1493"/>
</p:tagLst>
</file>

<file path=ppt/tags/tag197.xml><?xml version="1.0" encoding="utf-8"?>
<p:tagLst xmlns:p="http://schemas.openxmlformats.org/presentationml/2006/main">
  <p:tag name="AS_UNIQUEID" val="336"/>
</p:tagLst>
</file>

<file path=ppt/tags/tag198.xml><?xml version="1.0" encoding="utf-8"?>
<p:tagLst xmlns:p="http://schemas.openxmlformats.org/presentationml/2006/main">
  <p:tag name="AS_UNIQUEID" val="337"/>
</p:tagLst>
</file>

<file path=ppt/tags/tag199.xml><?xml version="1.0" encoding="utf-8"?>
<p:tagLst xmlns:p="http://schemas.openxmlformats.org/presentationml/2006/main">
  <p:tag name="AS_UNIQUEID" val="338"/>
</p:tagLst>
</file>

<file path=ppt/tags/tag200.xml><?xml version="1.0" encoding="utf-8"?>
<p:tagLst xmlns:p="http://schemas.openxmlformats.org/presentationml/2006/main">
  <p:tag name="AS_UNIQUEID" val="339"/>
</p:tagLst>
</file>

<file path=ppt/tags/tag201.xml><?xml version="1.0" encoding="utf-8"?>
<p:tagLst xmlns:p="http://schemas.openxmlformats.org/presentationml/2006/main">
  <p:tag name="AS_UNIQUEID" val="340"/>
</p:tagLst>
</file>

<file path=ppt/tags/tag202.xml><?xml version="1.0" encoding="utf-8"?>
<p:tagLst xmlns:p="http://schemas.openxmlformats.org/presentationml/2006/main">
  <p:tag name="AS_UNIQUEID" val="341"/>
</p:tagLst>
</file>

<file path=ppt/tags/tag203.xml><?xml version="1.0" encoding="utf-8"?>
<p:tagLst xmlns:p="http://schemas.openxmlformats.org/presentationml/2006/main">
  <p:tag name="AS_UNIQUEID" val="342"/>
</p:tagLst>
</file>

<file path=ppt/tags/tag204.xml><?xml version="1.0" encoding="utf-8"?>
<p:tagLst xmlns:p="http://schemas.openxmlformats.org/presentationml/2006/main">
  <p:tag name="AS_UNIQUEID" val="343"/>
</p:tagLst>
</file>

<file path=ppt/tags/tag205.xml><?xml version="1.0" encoding="utf-8"?>
<p:tagLst xmlns:p="http://schemas.openxmlformats.org/presentationml/2006/main">
  <p:tag name="AS_UNIQUEID" val="344"/>
</p:tagLst>
</file>

<file path=ppt/tags/tag206.xml><?xml version="1.0" encoding="utf-8"?>
<p:tagLst xmlns:p="http://schemas.openxmlformats.org/presentationml/2006/main">
  <p:tag name="AS_UNIQUEID" val="1494"/>
</p:tagLst>
</file>

<file path=ppt/tags/tag207.xml><?xml version="1.0" encoding="utf-8"?>
<p:tagLst xmlns:p="http://schemas.openxmlformats.org/presentationml/2006/main">
  <p:tag name="AS_UNIQUEID" val="361"/>
</p:tagLst>
</file>

<file path=ppt/tags/tag208.xml><?xml version="1.0" encoding="utf-8"?>
<p:tagLst xmlns:p="http://schemas.openxmlformats.org/presentationml/2006/main">
  <p:tag name="AS_UNIQUEID" val="362"/>
</p:tagLst>
</file>

<file path=ppt/tags/tag209.xml><?xml version="1.0" encoding="utf-8"?>
<p:tagLst xmlns:p="http://schemas.openxmlformats.org/presentationml/2006/main">
  <p:tag name="AS_UNIQUEID" val="363"/>
</p:tagLst>
</file>

<file path=ppt/tags/tag210.xml><?xml version="1.0" encoding="utf-8"?>
<p:tagLst xmlns:p="http://schemas.openxmlformats.org/presentationml/2006/main">
  <p:tag name="AS_UNIQUEID" val="1495"/>
</p:tagLst>
</file>

<file path=ppt/tags/tag211.xml><?xml version="1.0" encoding="utf-8"?>
<p:tagLst xmlns:p="http://schemas.openxmlformats.org/presentationml/2006/main">
  <p:tag name="AS_UNIQUEID" val="365"/>
</p:tagLst>
</file>

<file path=ppt/tags/tag212.xml><?xml version="1.0" encoding="utf-8"?>
<p:tagLst xmlns:p="http://schemas.openxmlformats.org/presentationml/2006/main">
  <p:tag name="AS_UNIQUEID" val="366"/>
</p:tagLst>
</file>

<file path=ppt/tags/tag213.xml><?xml version="1.0" encoding="utf-8"?>
<p:tagLst xmlns:p="http://schemas.openxmlformats.org/presentationml/2006/main">
  <p:tag name="AS_UNIQUEID" val="367"/>
</p:tagLst>
</file>

<file path=ppt/tags/tag214.xml><?xml version="1.0" encoding="utf-8"?>
<p:tagLst xmlns:p="http://schemas.openxmlformats.org/presentationml/2006/main">
  <p:tag name="AS_UNIQUEID" val="368"/>
</p:tagLst>
</file>

<file path=ppt/tags/tag215.xml><?xml version="1.0" encoding="utf-8"?>
<p:tagLst xmlns:p="http://schemas.openxmlformats.org/presentationml/2006/main">
  <p:tag name="AS_UNIQUEID" val="369"/>
</p:tagLst>
</file>

<file path=ppt/tags/tag216.xml><?xml version="1.0" encoding="utf-8"?>
<p:tagLst xmlns:p="http://schemas.openxmlformats.org/presentationml/2006/main">
  <p:tag name="AS_UNIQUEID" val="370"/>
</p:tagLst>
</file>

<file path=ppt/tags/tag217.xml><?xml version="1.0" encoding="utf-8"?>
<p:tagLst xmlns:p="http://schemas.openxmlformats.org/presentationml/2006/main">
  <p:tag name="AS_UNIQUEID" val="371"/>
</p:tagLst>
</file>

<file path=ppt/tags/tag218.xml><?xml version="1.0" encoding="utf-8"?>
<p:tagLst xmlns:p="http://schemas.openxmlformats.org/presentationml/2006/main">
  <p:tag name="AS_UNIQUEID" val="1496"/>
</p:tagLst>
</file>

<file path=ppt/tags/tag219.xml><?xml version="1.0" encoding="utf-8"?>
<p:tagLst xmlns:p="http://schemas.openxmlformats.org/presentationml/2006/main">
  <p:tag name="AS_UNIQUEID" val="373"/>
</p:tagLst>
</file>

<file path=ppt/tags/tag220.xml><?xml version="1.0" encoding="utf-8"?>
<p:tagLst xmlns:p="http://schemas.openxmlformats.org/presentationml/2006/main">
  <p:tag name="AS_UNIQUEID" val="374"/>
</p:tagLst>
</file>

<file path=ppt/tags/tag221.xml><?xml version="1.0" encoding="utf-8"?>
<p:tagLst xmlns:p="http://schemas.openxmlformats.org/presentationml/2006/main">
  <p:tag name="AS_UNIQUEID" val="375"/>
</p:tagLst>
</file>

<file path=ppt/tags/tag222.xml><?xml version="1.0" encoding="utf-8"?>
<p:tagLst xmlns:p="http://schemas.openxmlformats.org/presentationml/2006/main">
  <p:tag name="AS_UNIQUEID" val="1497"/>
</p:tagLst>
</file>

<file path=ppt/tags/tag223.xml><?xml version="1.0" encoding="utf-8"?>
<p:tagLst xmlns:p="http://schemas.openxmlformats.org/presentationml/2006/main">
  <p:tag name="AS_UNIQUEID" val="377"/>
</p:tagLst>
</file>

<file path=ppt/tags/tag224.xml><?xml version="1.0" encoding="utf-8"?>
<p:tagLst xmlns:p="http://schemas.openxmlformats.org/presentationml/2006/main">
  <p:tag name="AS_UNIQUEID" val="378"/>
</p:tagLst>
</file>

<file path=ppt/tags/tag225.xml><?xml version="1.0" encoding="utf-8"?>
<p:tagLst xmlns:p="http://schemas.openxmlformats.org/presentationml/2006/main">
  <p:tag name="AS_UNIQUEID" val="379"/>
</p:tagLst>
</file>

<file path=ppt/tags/tag226.xml><?xml version="1.0" encoding="utf-8"?>
<p:tagLst xmlns:p="http://schemas.openxmlformats.org/presentationml/2006/main">
  <p:tag name="AS_UNIQUEID" val="380"/>
</p:tagLst>
</file>

<file path=ppt/tags/tag227.xml><?xml version="1.0" encoding="utf-8"?>
<p:tagLst xmlns:p="http://schemas.openxmlformats.org/presentationml/2006/main">
  <p:tag name="AS_UNIQUEID" val="381"/>
</p:tagLst>
</file>

<file path=ppt/tags/tag228.xml><?xml version="1.0" encoding="utf-8"?>
<p:tagLst xmlns:p="http://schemas.openxmlformats.org/presentationml/2006/main">
  <p:tag name="AS_UNIQUEID" val="382"/>
</p:tagLst>
</file>

<file path=ppt/tags/tag229.xml><?xml version="1.0" encoding="utf-8"?>
<p:tagLst xmlns:p="http://schemas.openxmlformats.org/presentationml/2006/main">
  <p:tag name="AS_UNIQUEID" val="67"/>
</p:tagLst>
</file>

<file path=ppt/tags/tag230.xml><?xml version="1.0" encoding="utf-8"?>
<p:tagLst xmlns:p="http://schemas.openxmlformats.org/presentationml/2006/main">
  <p:tag name="AS_UNIQUEID" val="68"/>
</p:tagLst>
</file>

<file path=ppt/tags/tag231.xml><?xml version="1.0" encoding="utf-8"?>
<p:tagLst xmlns:p="http://schemas.openxmlformats.org/presentationml/2006/main">
  <p:tag name="AS_UNIQUEID" val="1498"/>
</p:tagLst>
</file>

<file path=ppt/tags/tag232.xml><?xml version="1.0" encoding="utf-8"?>
<p:tagLst xmlns:p="http://schemas.openxmlformats.org/presentationml/2006/main">
  <p:tag name="AS_UNIQUEID" val="398"/>
</p:tagLst>
</file>

<file path=ppt/tags/tag233.xml><?xml version="1.0" encoding="utf-8"?>
<p:tagLst xmlns:p="http://schemas.openxmlformats.org/presentationml/2006/main">
  <p:tag name="AS_UNIQUEID" val="399"/>
</p:tagLst>
</file>

<file path=ppt/tags/tag234.xml><?xml version="1.0" encoding="utf-8"?>
<p:tagLst xmlns:p="http://schemas.openxmlformats.org/presentationml/2006/main">
  <p:tag name="AS_UNIQUEID" val="400"/>
</p:tagLst>
</file>

<file path=ppt/tags/tag235.xml><?xml version="1.0" encoding="utf-8"?>
<p:tagLst xmlns:p="http://schemas.openxmlformats.org/presentationml/2006/main">
  <p:tag name="AS_UNIQUEID" val="1499"/>
</p:tagLst>
</file>

<file path=ppt/tags/tag236.xml><?xml version="1.0" encoding="utf-8"?>
<p:tagLst xmlns:p="http://schemas.openxmlformats.org/presentationml/2006/main">
  <p:tag name="AS_UNIQUEID" val="402"/>
</p:tagLst>
</file>

<file path=ppt/tags/tag237.xml><?xml version="1.0" encoding="utf-8"?>
<p:tagLst xmlns:p="http://schemas.openxmlformats.org/presentationml/2006/main">
  <p:tag name="AS_UNIQUEID" val="403"/>
</p:tagLst>
</file>

<file path=ppt/tags/tag238.xml><?xml version="1.0" encoding="utf-8"?>
<p:tagLst xmlns:p="http://schemas.openxmlformats.org/presentationml/2006/main">
  <p:tag name="AS_UNIQUEID" val="404"/>
</p:tagLst>
</file>

<file path=ppt/tags/tag239.xml><?xml version="1.0" encoding="utf-8"?>
<p:tagLst xmlns:p="http://schemas.openxmlformats.org/presentationml/2006/main">
  <p:tag name="AS_UNIQUEID" val="405"/>
</p:tagLst>
</file>

<file path=ppt/tags/tag240.xml><?xml version="1.0" encoding="utf-8"?>
<p:tagLst xmlns:p="http://schemas.openxmlformats.org/presentationml/2006/main">
  <p:tag name="AS_UNIQUEID" val="406"/>
</p:tagLst>
</file>

<file path=ppt/tags/tag241.xml><?xml version="1.0" encoding="utf-8"?>
<p:tagLst xmlns:p="http://schemas.openxmlformats.org/presentationml/2006/main">
  <p:tag name="AS_UNIQUEID" val="407"/>
</p:tagLst>
</file>

<file path=ppt/tags/tag242.xml><?xml version="1.0" encoding="utf-8"?>
<p:tagLst xmlns:p="http://schemas.openxmlformats.org/presentationml/2006/main">
  <p:tag name="AS_UNIQUEID" val="408"/>
</p:tagLst>
</file>

<file path=ppt/tags/tag243.xml><?xml version="1.0" encoding="utf-8"?>
<p:tagLst xmlns:p="http://schemas.openxmlformats.org/presentationml/2006/main">
  <p:tag name="AS_UNIQUEID" val="409"/>
</p:tagLst>
</file>

<file path=ppt/tags/tag244.xml><?xml version="1.0" encoding="utf-8"?>
<p:tagLst xmlns:p="http://schemas.openxmlformats.org/presentationml/2006/main">
  <p:tag name="AS_UNIQUEID" val="410"/>
</p:tagLst>
</file>

<file path=ppt/tags/tag245.xml><?xml version="1.0" encoding="utf-8"?>
<p:tagLst xmlns:p="http://schemas.openxmlformats.org/presentationml/2006/main">
  <p:tag name="AS_UNIQUEID" val="411"/>
</p:tagLst>
</file>

<file path=ppt/tags/tag246.xml><?xml version="1.0" encoding="utf-8"?>
<p:tagLst xmlns:p="http://schemas.openxmlformats.org/presentationml/2006/main">
  <p:tag name="AS_UNIQUEID" val="412"/>
</p:tagLst>
</file>

<file path=ppt/tags/tag247.xml><?xml version="1.0" encoding="utf-8"?>
<p:tagLst xmlns:p="http://schemas.openxmlformats.org/presentationml/2006/main">
  <p:tag name="AS_UNIQUEID" val="413"/>
</p:tagLst>
</file>

<file path=ppt/tags/tag248.xml><?xml version="1.0" encoding="utf-8"?>
<p:tagLst xmlns:p="http://schemas.openxmlformats.org/presentationml/2006/main">
  <p:tag name="AS_UNIQUEID" val="414"/>
</p:tagLst>
</file>

<file path=ppt/tags/tag249.xml><?xml version="1.0" encoding="utf-8"?>
<p:tagLst xmlns:p="http://schemas.openxmlformats.org/presentationml/2006/main">
  <p:tag name="AS_UNIQUEID" val="415"/>
</p:tagLst>
</file>

<file path=ppt/tags/tag250.xml><?xml version="1.0" encoding="utf-8"?>
<p:tagLst xmlns:p="http://schemas.openxmlformats.org/presentationml/2006/main">
  <p:tag name="AS_UNIQUEID" val="416"/>
</p:tagLst>
</file>

<file path=ppt/tags/tag251.xml><?xml version="1.0" encoding="utf-8"?>
<p:tagLst xmlns:p="http://schemas.openxmlformats.org/presentationml/2006/main">
  <p:tag name="AS_UNIQUEID" val="417"/>
</p:tagLst>
</file>

<file path=ppt/tags/tag252.xml><?xml version="1.0" encoding="utf-8"?>
<p:tagLst xmlns:p="http://schemas.openxmlformats.org/presentationml/2006/main">
  <p:tag name="AS_UNIQUEID" val="418"/>
</p:tagLst>
</file>

<file path=ppt/tags/tag253.xml><?xml version="1.0" encoding="utf-8"?>
<p:tagLst xmlns:p="http://schemas.openxmlformats.org/presentationml/2006/main">
  <p:tag name="AS_UNIQUEID" val="419"/>
</p:tagLst>
</file>

<file path=ppt/tags/tag254.xml><?xml version="1.0" encoding="utf-8"?>
<p:tagLst xmlns:p="http://schemas.openxmlformats.org/presentationml/2006/main">
  <p:tag name="AS_UNIQUEID" val="420"/>
</p:tagLst>
</file>

<file path=ppt/tags/tag255.xml><?xml version="1.0" encoding="utf-8"?>
<p:tagLst xmlns:p="http://schemas.openxmlformats.org/presentationml/2006/main">
  <p:tag name="AS_UNIQUEID" val="421"/>
</p:tagLst>
</file>

<file path=ppt/tags/tag256.xml><?xml version="1.0" encoding="utf-8"?>
<p:tagLst xmlns:p="http://schemas.openxmlformats.org/presentationml/2006/main">
  <p:tag name="AS_UNIQUEID" val="422"/>
</p:tagLst>
</file>

<file path=ppt/tags/tag257.xml><?xml version="1.0" encoding="utf-8"?>
<p:tagLst xmlns:p="http://schemas.openxmlformats.org/presentationml/2006/main">
  <p:tag name="AS_UNIQUEID" val="1500"/>
</p:tagLst>
</file>

<file path=ppt/tags/tag258.xml><?xml version="1.0" encoding="utf-8"?>
<p:tagLst xmlns:p="http://schemas.openxmlformats.org/presentationml/2006/main">
  <p:tag name="AS_UNIQUEID" val="384"/>
</p:tagLst>
</file>

<file path=ppt/tags/tag259.xml><?xml version="1.0" encoding="utf-8"?>
<p:tagLst xmlns:p="http://schemas.openxmlformats.org/presentationml/2006/main">
  <p:tag name="AS_UNIQUEID" val="385"/>
</p:tagLst>
</file>

<file path=ppt/tags/tag260.xml><?xml version="1.0" encoding="utf-8"?>
<p:tagLst xmlns:p="http://schemas.openxmlformats.org/presentationml/2006/main">
  <p:tag name="AS_UNIQUEID" val="386"/>
</p:tagLst>
</file>

<file path=ppt/tags/tag261.xml><?xml version="1.0" encoding="utf-8"?>
<p:tagLst xmlns:p="http://schemas.openxmlformats.org/presentationml/2006/main">
  <p:tag name="AS_UNIQUEID" val="1501"/>
</p:tagLst>
</file>

<file path=ppt/tags/tag262.xml><?xml version="1.0" encoding="utf-8"?>
<p:tagLst xmlns:p="http://schemas.openxmlformats.org/presentationml/2006/main">
  <p:tag name="AS_UNIQUEID" val="388"/>
</p:tagLst>
</file>

<file path=ppt/tags/tag263.xml><?xml version="1.0" encoding="utf-8"?>
<p:tagLst xmlns:p="http://schemas.openxmlformats.org/presentationml/2006/main">
  <p:tag name="AS_UNIQUEID" val="389"/>
</p:tagLst>
</file>

<file path=ppt/tags/tag264.xml><?xml version="1.0" encoding="utf-8"?>
<p:tagLst xmlns:p="http://schemas.openxmlformats.org/presentationml/2006/main">
  <p:tag name="AS_UNIQUEID" val="390"/>
</p:tagLst>
</file>

<file path=ppt/tags/tag265.xml><?xml version="1.0" encoding="utf-8"?>
<p:tagLst xmlns:p="http://schemas.openxmlformats.org/presentationml/2006/main">
  <p:tag name="AS_UNIQUEID" val="391"/>
</p:tagLst>
</file>

<file path=ppt/tags/tag266.xml><?xml version="1.0" encoding="utf-8"?>
<p:tagLst xmlns:p="http://schemas.openxmlformats.org/presentationml/2006/main">
  <p:tag name="AS_UNIQUEID" val="392"/>
</p:tagLst>
</file>

<file path=ppt/tags/tag267.xml><?xml version="1.0" encoding="utf-8"?>
<p:tagLst xmlns:p="http://schemas.openxmlformats.org/presentationml/2006/main">
  <p:tag name="AS_UNIQUEID" val="393"/>
</p:tagLst>
</file>

<file path=ppt/tags/tag268.xml><?xml version="1.0" encoding="utf-8"?>
<p:tagLst xmlns:p="http://schemas.openxmlformats.org/presentationml/2006/main">
  <p:tag name="AS_UNIQUEID" val="394"/>
</p:tagLst>
</file>

<file path=ppt/tags/tag269.xml><?xml version="1.0" encoding="utf-8"?>
<p:tagLst xmlns:p="http://schemas.openxmlformats.org/presentationml/2006/main">
  <p:tag name="AS_UNIQUEID" val="395"/>
</p:tagLst>
</file>

<file path=ppt/tags/tag270.xml><?xml version="1.0" encoding="utf-8"?>
<p:tagLst xmlns:p="http://schemas.openxmlformats.org/presentationml/2006/main">
  <p:tag name="AS_UNIQUEID" val="396"/>
</p:tagLst>
</file>

<file path=ppt/tags/tag271.xml><?xml version="1.0" encoding="utf-8"?>
<p:tagLst xmlns:p="http://schemas.openxmlformats.org/presentationml/2006/main">
  <p:tag name="AS_UNIQUEID" val="1502"/>
</p:tagLst>
</file>

<file path=ppt/tags/tag272.xml><?xml version="1.0" encoding="utf-8"?>
<p:tagLst xmlns:p="http://schemas.openxmlformats.org/presentationml/2006/main">
  <p:tag name="AS_UNIQUEID" val="1414"/>
</p:tagLst>
</file>

<file path=ppt/tags/tag273.xml><?xml version="1.0" encoding="utf-8"?>
<p:tagLst xmlns:p="http://schemas.openxmlformats.org/presentationml/2006/main">
  <p:tag name="AS_UNIQUEID" val="1415"/>
</p:tagLst>
</file>

<file path=ppt/tags/tag274.xml><?xml version="1.0" encoding="utf-8"?>
<p:tagLst xmlns:p="http://schemas.openxmlformats.org/presentationml/2006/main">
  <p:tag name="AS_UNIQUEID" val="1416"/>
</p:tagLst>
</file>

<file path=ppt/tags/tag275.xml><?xml version="1.0" encoding="utf-8"?>
<p:tagLst xmlns:p="http://schemas.openxmlformats.org/presentationml/2006/main">
  <p:tag name="AS_UNIQUEID" val="1503"/>
</p:tagLst>
</file>

<file path=ppt/tags/tag276.xml><?xml version="1.0" encoding="utf-8"?>
<p:tagLst xmlns:p="http://schemas.openxmlformats.org/presentationml/2006/main">
  <p:tag name="AS_UNIQUEID" val="433"/>
</p:tagLst>
</file>

<file path=ppt/tags/tag277.xml><?xml version="1.0" encoding="utf-8"?>
<p:tagLst xmlns:p="http://schemas.openxmlformats.org/presentationml/2006/main">
  <p:tag name="AS_UNIQUEID" val="1418"/>
</p:tagLst>
</file>

<file path=ppt/tags/tag278.xml><?xml version="1.0" encoding="utf-8"?>
<p:tagLst xmlns:p="http://schemas.openxmlformats.org/presentationml/2006/main">
  <p:tag name="AS_UNIQUEID" val="1419"/>
</p:tagLst>
</file>

<file path=ppt/tags/tag279.xml><?xml version="1.0" encoding="utf-8"?>
<p:tagLst xmlns:p="http://schemas.openxmlformats.org/presentationml/2006/main">
  <p:tag name="AS_UNIQUEID" val="1421"/>
</p:tagLst>
</file>

<file path=ppt/tags/tag280.xml><?xml version="1.0" encoding="utf-8"?>
<p:tagLst xmlns:p="http://schemas.openxmlformats.org/presentationml/2006/main">
  <p:tag name="AS_UNIQUEID" val="1423"/>
</p:tagLst>
</file>

<file path=ppt/tags/tag281.xml><?xml version="1.0" encoding="utf-8"?>
<p:tagLst xmlns:p="http://schemas.openxmlformats.org/presentationml/2006/main">
  <p:tag name="AS_UNIQUEID" val="1424"/>
</p:tagLst>
</file>

<file path=ppt/tags/tag282.xml><?xml version="1.0" encoding="utf-8"?>
<p:tagLst xmlns:p="http://schemas.openxmlformats.org/presentationml/2006/main">
  <p:tag name="AS_UNIQUEID" val="1425"/>
</p:tagLst>
</file>

<file path=ppt/tags/tag283.xml><?xml version="1.0" encoding="utf-8"?>
<p:tagLst xmlns:p="http://schemas.openxmlformats.org/presentationml/2006/main">
  <p:tag name="AS_UNIQUEID" val="1504"/>
</p:tagLst>
</file>

<file path=ppt/tags/tag284.xml><?xml version="1.0" encoding="utf-8"?>
<p:tagLst xmlns:p="http://schemas.openxmlformats.org/presentationml/2006/main">
  <p:tag name="AS_UNIQUEID" val="437"/>
</p:tagLst>
</file>

<file path=ppt/tags/tag285.xml><?xml version="1.0" encoding="utf-8"?>
<p:tagLst xmlns:p="http://schemas.openxmlformats.org/presentationml/2006/main">
  <p:tag name="AS_UNIQUEID" val="438"/>
</p:tagLst>
</file>

<file path=ppt/tags/tag286.xml><?xml version="1.0" encoding="utf-8"?>
<p:tagLst xmlns:p="http://schemas.openxmlformats.org/presentationml/2006/main">
  <p:tag name="AS_UNIQUEID" val="439"/>
</p:tagLst>
</file>

<file path=ppt/tags/tag287.xml><?xml version="1.0" encoding="utf-8"?>
<p:tagLst xmlns:p="http://schemas.openxmlformats.org/presentationml/2006/main">
  <p:tag name="AS_UNIQUEID" val="1505"/>
</p:tagLst>
</file>

<file path=ppt/tags/tag288.xml><?xml version="1.0" encoding="utf-8"?>
<p:tagLst xmlns:p="http://schemas.openxmlformats.org/presentationml/2006/main">
  <p:tag name="AS_UNIQUEID" val="441"/>
</p:tagLst>
</file>

<file path=ppt/tags/tag289.xml><?xml version="1.0" encoding="utf-8"?>
<p:tagLst xmlns:p="http://schemas.openxmlformats.org/presentationml/2006/main">
  <p:tag name="AS_UNIQUEID" val="442"/>
</p:tagLst>
</file>

<file path=ppt/tags/tag290.xml><?xml version="1.0" encoding="utf-8"?>
<p:tagLst xmlns:p="http://schemas.openxmlformats.org/presentationml/2006/main">
  <p:tag name="AS_UNIQUEID" val="443"/>
</p:tagLst>
</file>

<file path=ppt/tags/tag291.xml><?xml version="1.0" encoding="utf-8"?>
<p:tagLst xmlns:p="http://schemas.openxmlformats.org/presentationml/2006/main">
  <p:tag name="AS_UNIQUEID" val="444"/>
</p:tagLst>
</file>

<file path=ppt/tags/tag292.xml><?xml version="1.0" encoding="utf-8"?>
<p:tagLst xmlns:p="http://schemas.openxmlformats.org/presentationml/2006/main">
  <p:tag name="AS_UNIQUEID" val="445"/>
</p:tagLst>
</file>

<file path=ppt/tags/tag293.xml><?xml version="1.0" encoding="utf-8"?>
<p:tagLst xmlns:p="http://schemas.openxmlformats.org/presentationml/2006/main">
  <p:tag name="AS_UNIQUEID" val="446"/>
</p:tagLst>
</file>

<file path=ppt/tags/tag294.xml><?xml version="1.0" encoding="utf-8"?>
<p:tagLst xmlns:p="http://schemas.openxmlformats.org/presentationml/2006/main">
  <p:tag name="AS_UNIQUEID" val="87"/>
</p:tagLst>
</file>

<file path=ppt/tags/tag295.xml><?xml version="1.0" encoding="utf-8"?>
<p:tagLst xmlns:p="http://schemas.openxmlformats.org/presentationml/2006/main">
  <p:tag name="AS_UNIQUEID" val="88"/>
</p:tagLst>
</file>

<file path=ppt/tags/tag296.xml><?xml version="1.0" encoding="utf-8"?>
<p:tagLst xmlns:p="http://schemas.openxmlformats.org/presentationml/2006/main">
  <p:tag name="AS_UNIQUEID" val="89"/>
</p:tagLst>
</file>

<file path=ppt/tags/tag297.xml><?xml version="1.0" encoding="utf-8"?>
<p:tagLst xmlns:p="http://schemas.openxmlformats.org/presentationml/2006/main">
  <p:tag name="AS_UNIQUEID" val="90"/>
</p:tagLst>
</file>

<file path=ppt/tags/tag298.xml><?xml version="1.0" encoding="utf-8"?>
<p:tagLst xmlns:p="http://schemas.openxmlformats.org/presentationml/2006/main">
  <p:tag name="AS_UNIQUEID" val="91"/>
</p:tagLst>
</file>

<file path=ppt/tags/tag299.xml><?xml version="1.0" encoding="utf-8"?>
<p:tagLst xmlns:p="http://schemas.openxmlformats.org/presentationml/2006/main">
  <p:tag name="AS_UNIQUEID" val="92"/>
</p:tagLst>
</file>

<file path=ppt/tags/tag300.xml><?xml version="1.0" encoding="utf-8"?>
<p:tagLst xmlns:p="http://schemas.openxmlformats.org/presentationml/2006/main">
  <p:tag name="AS_UNIQUEID" val="93"/>
</p:tagLst>
</file>

<file path=ppt/tags/tag301.xml><?xml version="1.0" encoding="utf-8"?>
<p:tagLst xmlns:p="http://schemas.openxmlformats.org/presentationml/2006/main">
  <p:tag name="AS_UNIQUEID" val="94"/>
</p:tagLst>
</file>

<file path=ppt/tags/tag302.xml><?xml version="1.0" encoding="utf-8"?>
<p:tagLst xmlns:p="http://schemas.openxmlformats.org/presentationml/2006/main">
  <p:tag name="AS_UNIQUEID" val="95"/>
</p:tagLst>
</file>

<file path=ppt/tags/tag303.xml><?xml version="1.0" encoding="utf-8"?>
<p:tagLst xmlns:p="http://schemas.openxmlformats.org/presentationml/2006/main">
  <p:tag name="AS_UNIQUEID" val="96"/>
</p:tagLst>
</file>

<file path=ppt/tags/tag304.xml><?xml version="1.0" encoding="utf-8"?>
<p:tagLst xmlns:p="http://schemas.openxmlformats.org/presentationml/2006/main">
  <p:tag name="AS_UNIQUEID" val="97"/>
</p:tagLst>
</file>

<file path=ppt/tags/tag305.xml><?xml version="1.0" encoding="utf-8"?>
<p:tagLst xmlns:p="http://schemas.openxmlformats.org/presentationml/2006/main">
  <p:tag name="AS_UNIQUEID" val="98"/>
</p:tagLst>
</file>

<file path=ppt/tags/tag306.xml><?xml version="1.0" encoding="utf-8"?>
<p:tagLst xmlns:p="http://schemas.openxmlformats.org/presentationml/2006/main">
  <p:tag name="AS_UNIQUEID" val="99"/>
</p:tagLst>
</file>

<file path=ppt/tags/tag307.xml><?xml version="1.0" encoding="utf-8"?>
<p:tagLst xmlns:p="http://schemas.openxmlformats.org/presentationml/2006/main">
  <p:tag name="AS_UNIQUEID" val="100"/>
</p:tagLst>
</file>

<file path=ppt/tags/tag308.xml><?xml version="1.0" encoding="utf-8"?>
<p:tagLst xmlns:p="http://schemas.openxmlformats.org/presentationml/2006/main">
  <p:tag name="AS_UNIQUEID" val="101"/>
</p:tagLst>
</file>

<file path=ppt/tags/tag309.xml><?xml version="1.0" encoding="utf-8"?>
<p:tagLst xmlns:p="http://schemas.openxmlformats.org/presentationml/2006/main">
  <p:tag name="AS_UNIQUEID" val="102"/>
</p:tagLst>
</file>

<file path=ppt/tags/tag310.xml><?xml version="1.0" encoding="utf-8"?>
<p:tagLst xmlns:p="http://schemas.openxmlformats.org/presentationml/2006/main">
  <p:tag name="AS_UNIQUEID" val="103"/>
</p:tagLst>
</file>

<file path=ppt/tags/tag311.xml><?xml version="1.0" encoding="utf-8"?>
<p:tagLst xmlns:p="http://schemas.openxmlformats.org/presentationml/2006/main">
  <p:tag name="AS_UNIQUEID" val="104"/>
</p:tagLst>
</file>

<file path=ppt/tags/tag312.xml><?xml version="1.0" encoding="utf-8"?>
<p:tagLst xmlns:p="http://schemas.openxmlformats.org/presentationml/2006/main">
  <p:tag name="AS_UNIQUEID" val="105"/>
</p:tagLst>
</file>

<file path=ppt/tags/tag313.xml><?xml version="1.0" encoding="utf-8"?>
<p:tagLst xmlns:p="http://schemas.openxmlformats.org/presentationml/2006/main">
  <p:tag name="AS_UNIQUEID" val="106"/>
</p:tagLst>
</file>

<file path=ppt/tags/tag314.xml><?xml version="1.0" encoding="utf-8"?>
<p:tagLst xmlns:p="http://schemas.openxmlformats.org/presentationml/2006/main">
  <p:tag name="AS_UNIQUEID" val="107"/>
</p:tagLst>
</file>

<file path=ppt/tags/tag315.xml><?xml version="1.0" encoding="utf-8"?>
<p:tagLst xmlns:p="http://schemas.openxmlformats.org/presentationml/2006/main">
  <p:tag name="AS_UNIQUEID" val="108"/>
</p:tagLst>
</file>

<file path=ppt/tags/tag316.xml><?xml version="1.0" encoding="utf-8"?>
<p:tagLst xmlns:p="http://schemas.openxmlformats.org/presentationml/2006/main">
  <p:tag name="AS_UNIQUEID" val="109"/>
</p:tagLst>
</file>

<file path=ppt/tags/tag317.xml><?xml version="1.0" encoding="utf-8"?>
<p:tagLst xmlns:p="http://schemas.openxmlformats.org/presentationml/2006/main">
  <p:tag name="AS_UNIQUEID" val="110"/>
</p:tagLst>
</file>

<file path=ppt/tags/tag318.xml><?xml version="1.0" encoding="utf-8"?>
<p:tagLst xmlns:p="http://schemas.openxmlformats.org/presentationml/2006/main">
  <p:tag name="AS_UNIQUEID" val="111"/>
</p:tagLst>
</file>

<file path=ppt/tags/tag319.xml><?xml version="1.0" encoding="utf-8"?>
<p:tagLst xmlns:p="http://schemas.openxmlformats.org/presentationml/2006/main">
  <p:tag name="AS_UNIQUEID" val="112"/>
</p:tagLst>
</file>

<file path=ppt/tags/tag320.xml><?xml version="1.0" encoding="utf-8"?>
<p:tagLst xmlns:p="http://schemas.openxmlformats.org/presentationml/2006/main">
  <p:tag name="AS_UNIQUEID" val="113"/>
</p:tagLst>
</file>

<file path=ppt/tags/tag321.xml><?xml version="1.0" encoding="utf-8"?>
<p:tagLst xmlns:p="http://schemas.openxmlformats.org/presentationml/2006/main">
  <p:tag name="AS_UNIQUEID" val="114"/>
</p:tagLst>
</file>

<file path=ppt/tags/tag322.xml><?xml version="1.0" encoding="utf-8"?>
<p:tagLst xmlns:p="http://schemas.openxmlformats.org/presentationml/2006/main">
  <p:tag name="AS_UNIQUEID" val="115"/>
</p:tagLst>
</file>

<file path=ppt/tags/tag323.xml><?xml version="1.0" encoding="utf-8"?>
<p:tagLst xmlns:p="http://schemas.openxmlformats.org/presentationml/2006/main">
  <p:tag name="AS_UNIQUEID" val="117"/>
</p:tagLst>
</file>

<file path=ppt/tags/tag324.xml><?xml version="1.0" encoding="utf-8"?>
<p:tagLst xmlns:p="http://schemas.openxmlformats.org/presentationml/2006/main">
  <p:tag name="AS_UNIQUEID" val="118"/>
</p:tagLst>
</file>

<file path=ppt/tags/tag325.xml><?xml version="1.0" encoding="utf-8"?>
<p:tagLst xmlns:p="http://schemas.openxmlformats.org/presentationml/2006/main">
  <p:tag name="AS_UNIQUEID" val="119"/>
</p:tagLst>
</file>

<file path=ppt/tags/tag326.xml><?xml version="1.0" encoding="utf-8"?>
<p:tagLst xmlns:p="http://schemas.openxmlformats.org/presentationml/2006/main">
  <p:tag name="AS_UNIQUEID" val="120"/>
</p:tagLst>
</file>

<file path=ppt/tags/tag327.xml><?xml version="1.0" encoding="utf-8"?>
<p:tagLst xmlns:p="http://schemas.openxmlformats.org/presentationml/2006/main">
  <p:tag name="AS_UNIQUEID" val="121"/>
</p:tagLst>
</file>

<file path=ppt/tags/tag328.xml><?xml version="1.0" encoding="utf-8"?>
<p:tagLst xmlns:p="http://schemas.openxmlformats.org/presentationml/2006/main">
  <p:tag name="AS_UNIQUEID" val="1506"/>
</p:tagLst>
</file>

<file path=ppt/tags/tag329.xml><?xml version="1.0" encoding="utf-8"?>
<p:tagLst xmlns:p="http://schemas.openxmlformats.org/presentationml/2006/main">
  <p:tag name="AS_UNIQUEID" val="1429"/>
  <p:tag name="KSO_WM_UNIT_TABLE_BEAUTIFY" val="smartTable{8ce28cf9-dde2-4197-905f-b33e848cc553}"/>
</p:tagLst>
</file>

<file path=ppt/tags/tag330.xml><?xml version="1.0" encoding="utf-8"?>
<p:tagLst xmlns:p="http://schemas.openxmlformats.org/presentationml/2006/main">
  <p:tag name="AS_UNIQUEID" val="1430"/>
</p:tagLst>
</file>

<file path=ppt/tags/tag331.xml><?xml version="1.0" encoding="utf-8"?>
<p:tagLst xmlns:p="http://schemas.openxmlformats.org/presentationml/2006/main">
  <p:tag name="AS_UNIQUEID" val="1507"/>
</p:tagLst>
</file>

<file path=ppt/tags/tag332.xml><?xml version="1.0" encoding="utf-8"?>
<p:tagLst xmlns:p="http://schemas.openxmlformats.org/presentationml/2006/main">
  <p:tag name="AS_UNIQUEID" val="448"/>
</p:tagLst>
</file>

<file path=ppt/tags/tag333.xml><?xml version="1.0" encoding="utf-8"?>
<p:tagLst xmlns:p="http://schemas.openxmlformats.org/presentationml/2006/main">
  <p:tag name="AS_UNIQUEID" val="449"/>
</p:tagLst>
</file>

<file path=ppt/tags/tag334.xml><?xml version="1.0" encoding="utf-8"?>
<p:tagLst xmlns:p="http://schemas.openxmlformats.org/presentationml/2006/main">
  <p:tag name="AS_UNIQUEID" val="450"/>
</p:tagLst>
</file>

<file path=ppt/tags/tag335.xml><?xml version="1.0" encoding="utf-8"?>
<p:tagLst xmlns:p="http://schemas.openxmlformats.org/presentationml/2006/main">
  <p:tag name="AS_UNIQUEID" val="1508"/>
</p:tagLst>
</file>

<file path=ppt/tags/tag336.xml><?xml version="1.0" encoding="utf-8"?>
<p:tagLst xmlns:p="http://schemas.openxmlformats.org/presentationml/2006/main">
  <p:tag name="AS_UNIQUEID" val="452"/>
</p:tagLst>
</file>

<file path=ppt/tags/tag337.xml><?xml version="1.0" encoding="utf-8"?>
<p:tagLst xmlns:p="http://schemas.openxmlformats.org/presentationml/2006/main">
  <p:tag name="AS_UNIQUEID" val="453"/>
</p:tagLst>
</file>

<file path=ppt/tags/tag338.xml><?xml version="1.0" encoding="utf-8"?>
<p:tagLst xmlns:p="http://schemas.openxmlformats.org/presentationml/2006/main">
  <p:tag name="AS_UNIQUEID" val="454"/>
</p:tagLst>
</file>

<file path=ppt/tags/tag339.xml><?xml version="1.0" encoding="utf-8"?>
<p:tagLst xmlns:p="http://schemas.openxmlformats.org/presentationml/2006/main">
  <p:tag name="AS_UNIQUEID" val="455"/>
</p:tagLst>
</file>

<file path=ppt/tags/tag340.xml><?xml version="1.0" encoding="utf-8"?>
<p:tagLst xmlns:p="http://schemas.openxmlformats.org/presentationml/2006/main">
  <p:tag name="AS_UNIQUEID" val="456"/>
</p:tagLst>
</file>

<file path=ppt/tags/tag341.xml><?xml version="1.0" encoding="utf-8"?>
<p:tagLst xmlns:p="http://schemas.openxmlformats.org/presentationml/2006/main">
  <p:tag name="AS_UNIQUEID" val="457"/>
</p:tagLst>
</file>

<file path=ppt/tags/tag342.xml><?xml version="1.0" encoding="utf-8"?>
<p:tagLst xmlns:p="http://schemas.openxmlformats.org/presentationml/2006/main">
  <p:tag name="AS_UNIQUEID" val="458"/>
</p:tagLst>
</file>

<file path=ppt/tags/tag343.xml><?xml version="1.0" encoding="utf-8"?>
<p:tagLst xmlns:p="http://schemas.openxmlformats.org/presentationml/2006/main">
  <p:tag name="AS_UNIQUEID" val="459"/>
</p:tagLst>
</file>

<file path=ppt/tags/tag344.xml><?xml version="1.0" encoding="utf-8"?>
<p:tagLst xmlns:p="http://schemas.openxmlformats.org/presentationml/2006/main">
  <p:tag name="AS_UNIQUEID" val="460"/>
</p:tagLst>
</file>

<file path=ppt/tags/tag345.xml><?xml version="1.0" encoding="utf-8"?>
<p:tagLst xmlns:p="http://schemas.openxmlformats.org/presentationml/2006/main">
  <p:tag name="AS_UNIQUEID" val="1509"/>
</p:tagLst>
</file>

<file path=ppt/tags/tag346.xml><?xml version="1.0" encoding="utf-8"?>
<p:tagLst xmlns:p="http://schemas.openxmlformats.org/presentationml/2006/main">
  <p:tag name="AS_UNIQUEID" val="470"/>
</p:tagLst>
</file>

<file path=ppt/tags/tag347.xml><?xml version="1.0" encoding="utf-8"?>
<p:tagLst xmlns:p="http://schemas.openxmlformats.org/presentationml/2006/main">
  <p:tag name="AS_UNIQUEID" val="471"/>
</p:tagLst>
</file>

<file path=ppt/tags/tag348.xml><?xml version="1.0" encoding="utf-8"?>
<p:tagLst xmlns:p="http://schemas.openxmlformats.org/presentationml/2006/main">
  <p:tag name="AS_UNIQUEID" val="472"/>
</p:tagLst>
</file>

<file path=ppt/tags/tag349.xml><?xml version="1.0" encoding="utf-8"?>
<p:tagLst xmlns:p="http://schemas.openxmlformats.org/presentationml/2006/main">
  <p:tag name="AS_UNIQUEID" val="1510"/>
</p:tagLst>
</file>

<file path=ppt/tags/tag350.xml><?xml version="1.0" encoding="utf-8"?>
<p:tagLst xmlns:p="http://schemas.openxmlformats.org/presentationml/2006/main">
  <p:tag name="AS_UNIQUEID" val="474"/>
</p:tagLst>
</file>

<file path=ppt/tags/tag351.xml><?xml version="1.0" encoding="utf-8"?>
<p:tagLst xmlns:p="http://schemas.openxmlformats.org/presentationml/2006/main">
  <p:tag name="AS_UNIQUEID" val="475"/>
</p:tagLst>
</file>

<file path=ppt/tags/tag352.xml><?xml version="1.0" encoding="utf-8"?>
<p:tagLst xmlns:p="http://schemas.openxmlformats.org/presentationml/2006/main">
  <p:tag name="AS_UNIQUEID" val="476"/>
</p:tagLst>
</file>

<file path=ppt/tags/tag353.xml><?xml version="1.0" encoding="utf-8"?>
<p:tagLst xmlns:p="http://schemas.openxmlformats.org/presentationml/2006/main">
  <p:tag name="AS_UNIQUEID" val="477"/>
</p:tagLst>
</file>

<file path=ppt/tags/tag354.xml><?xml version="1.0" encoding="utf-8"?>
<p:tagLst xmlns:p="http://schemas.openxmlformats.org/presentationml/2006/main">
  <p:tag name="AS_UNIQUEID" val="478"/>
</p:tagLst>
</file>

<file path=ppt/tags/tag355.xml><?xml version="1.0" encoding="utf-8"?>
<p:tagLst xmlns:p="http://schemas.openxmlformats.org/presentationml/2006/main">
  <p:tag name="AS_UNIQUEID" val="479"/>
</p:tagLst>
</file>

<file path=ppt/tags/tag356.xml><?xml version="1.0" encoding="utf-8"?>
<p:tagLst xmlns:p="http://schemas.openxmlformats.org/presentationml/2006/main">
  <p:tag name="AS_UNIQUEID" val="480"/>
</p:tagLst>
</file>

<file path=ppt/tags/tag357.xml><?xml version="1.0" encoding="utf-8"?>
<p:tagLst xmlns:p="http://schemas.openxmlformats.org/presentationml/2006/main">
  <p:tag name="AS_UNIQUEID" val="481"/>
</p:tagLst>
</file>

<file path=ppt/tags/tag358.xml><?xml version="1.0" encoding="utf-8"?>
<p:tagLst xmlns:p="http://schemas.openxmlformats.org/presentationml/2006/main">
  <p:tag name="AS_UNIQUEID" val="482"/>
</p:tagLst>
</file>

<file path=ppt/tags/tag359.xml><?xml version="1.0" encoding="utf-8"?>
<p:tagLst xmlns:p="http://schemas.openxmlformats.org/presentationml/2006/main">
  <p:tag name="AS_UNIQUEID" val="1511"/>
</p:tagLst>
</file>

<file path=ppt/tags/tag360.xml><?xml version="1.0" encoding="utf-8"?>
<p:tagLst xmlns:p="http://schemas.openxmlformats.org/presentationml/2006/main">
  <p:tag name="AS_UNIQUEID" val="484"/>
</p:tagLst>
</file>

<file path=ppt/tags/tag361.xml><?xml version="1.0" encoding="utf-8"?>
<p:tagLst xmlns:p="http://schemas.openxmlformats.org/presentationml/2006/main">
  <p:tag name="AS_UNIQUEID" val="485"/>
</p:tagLst>
</file>

<file path=ppt/tags/tag362.xml><?xml version="1.0" encoding="utf-8"?>
<p:tagLst xmlns:p="http://schemas.openxmlformats.org/presentationml/2006/main">
  <p:tag name="AS_UNIQUEID" val="486"/>
</p:tagLst>
</file>

<file path=ppt/tags/tag363.xml><?xml version="1.0" encoding="utf-8"?>
<p:tagLst xmlns:p="http://schemas.openxmlformats.org/presentationml/2006/main">
  <p:tag name="AS_UNIQUEID" val="1512"/>
</p:tagLst>
</file>

<file path=ppt/tags/tag364.xml><?xml version="1.0" encoding="utf-8"?>
<p:tagLst xmlns:p="http://schemas.openxmlformats.org/presentationml/2006/main">
  <p:tag name="AS_UNIQUEID" val="488"/>
</p:tagLst>
</file>

<file path=ppt/tags/tag365.xml><?xml version="1.0" encoding="utf-8"?>
<p:tagLst xmlns:p="http://schemas.openxmlformats.org/presentationml/2006/main">
  <p:tag name="AS_UNIQUEID" val="489"/>
</p:tagLst>
</file>

<file path=ppt/tags/tag366.xml><?xml version="1.0" encoding="utf-8"?>
<p:tagLst xmlns:p="http://schemas.openxmlformats.org/presentationml/2006/main">
  <p:tag name="AS_UNIQUEID" val="490"/>
</p:tagLst>
</file>

<file path=ppt/tags/tag367.xml><?xml version="1.0" encoding="utf-8"?>
<p:tagLst xmlns:p="http://schemas.openxmlformats.org/presentationml/2006/main">
  <p:tag name="AS_UNIQUEID" val="491"/>
</p:tagLst>
</file>

<file path=ppt/tags/tag368.xml><?xml version="1.0" encoding="utf-8"?>
<p:tagLst xmlns:p="http://schemas.openxmlformats.org/presentationml/2006/main">
  <p:tag name="AS_UNIQUEID" val="492"/>
</p:tagLst>
</file>

<file path=ppt/tags/tag369.xml><?xml version="1.0" encoding="utf-8"?>
<p:tagLst xmlns:p="http://schemas.openxmlformats.org/presentationml/2006/main">
  <p:tag name="AS_UNIQUEID" val="493"/>
</p:tagLst>
</file>

<file path=ppt/tags/tag370.xml><?xml version="1.0" encoding="utf-8"?>
<p:tagLst xmlns:p="http://schemas.openxmlformats.org/presentationml/2006/main">
  <p:tag name="AS_UNIQUEID" val="494"/>
</p:tagLst>
</file>

<file path=ppt/tags/tag371.xml><?xml version="1.0" encoding="utf-8"?>
<p:tagLst xmlns:p="http://schemas.openxmlformats.org/presentationml/2006/main">
  <p:tag name="AS_UNIQUEID" val="164"/>
</p:tagLst>
</file>

<file path=ppt/tags/tag372.xml><?xml version="1.0" encoding="utf-8"?>
<p:tagLst xmlns:p="http://schemas.openxmlformats.org/presentationml/2006/main">
  <p:tag name="AS_UNIQUEID" val="166"/>
</p:tagLst>
</file>

<file path=ppt/tags/tag373.xml><?xml version="1.0" encoding="utf-8"?>
<p:tagLst xmlns:p="http://schemas.openxmlformats.org/presentationml/2006/main">
  <p:tag name="AS_UNIQUEID" val="495"/>
</p:tagLst>
</file>

<file path=ppt/tags/tag374.xml><?xml version="1.0" encoding="utf-8"?>
<p:tagLst xmlns:p="http://schemas.openxmlformats.org/presentationml/2006/main">
  <p:tag name="AS_UNIQUEID" val="168"/>
</p:tagLst>
</file>

<file path=ppt/tags/tag375.xml><?xml version="1.0" encoding="utf-8"?>
<p:tagLst xmlns:p="http://schemas.openxmlformats.org/presentationml/2006/main">
  <p:tag name="AS_UNIQUEID" val="169"/>
</p:tagLst>
</file>

<file path=ppt/tags/tag376.xml><?xml version="1.0" encoding="utf-8"?>
<p:tagLst xmlns:p="http://schemas.openxmlformats.org/presentationml/2006/main">
  <p:tag name="AS_UNIQUEID" val="170"/>
</p:tagLst>
</file>

<file path=ppt/tags/tag377.xml><?xml version="1.0" encoding="utf-8"?>
<p:tagLst xmlns:p="http://schemas.openxmlformats.org/presentationml/2006/main">
  <p:tag name="AS_UNIQUEID" val="496"/>
</p:tagLst>
</file>

<file path=ppt/tags/tag378.xml><?xml version="1.0" encoding="utf-8"?>
<p:tagLst xmlns:p="http://schemas.openxmlformats.org/presentationml/2006/main">
  <p:tag name="AS_UNIQUEID" val="1588"/>
</p:tagLst>
</file>

<file path=ppt/tags/tag379.xml><?xml version="1.0" encoding="utf-8"?>
<p:tagLst xmlns:p="http://schemas.openxmlformats.org/presentationml/2006/main">
  <p:tag name="AS_UNIQUEID" val="1589"/>
</p:tagLst>
</file>

<file path=ppt/tags/tag3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0">
      <vt:lpstr>Arial</vt:lpstr>
      <vt:lpstr>Calibri</vt:lpstr>
      <vt:lpstr>等线 Light</vt:lpstr>
      <vt:lpstr>等线</vt:lpstr>
      <vt:lpstr>微软雅黑</vt:lpstr>
      <vt:lpstr>宋体</vt:lpstr>
      <vt:lpstr>黑体</vt:lpstr>
      <vt:lpstr>华文行楷</vt:lpstr>
      <vt:lpstr>楷体</vt:lpstr>
      <vt:lpstr>华文新魏</vt:lpstr>
      <vt:lpstr>Calibri Light</vt:lpstr>
      <vt:lpstr>FuturaBookC</vt:lpstr>
      <vt:lpstr>Wingdings</vt:lpstr>
      <vt:lpstr>隶书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2024-08-28T20:06:30.162</cp:lastPrinted>
  <dcterms:created xsi:type="dcterms:W3CDTF">2024-08-28T12:06:30Z</dcterms:created>
  <dcterms:modified xsi:type="dcterms:W3CDTF">2024-08-28T12:06:32Z</dcterms:modified>
</cp:coreProperties>
</file>