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DB45EA-452F-44A6-95F4-3A9266BF5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B4B0D0-E9DE-449C-ADFD-BC52FD700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96CF01-1406-4F39-BD39-D10E49E50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C1C0D6-3DFE-4232-9AEF-B7ADBCFE0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2292D7-219B-4A31-B0CF-B93C99E145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F3C795-21FC-4A70-BFA9-85BD37270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C0F94A-F23E-4C17-93D2-C6E3053F3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8BF7B3-DA49-4F3D-B952-144973649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5BB916-91B4-4427-8A10-F3E55259A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B00916-F238-4653-9DCB-496967205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77F99A-4ECA-4853-854A-187A823E5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43111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农村信息化服务平台建设方案的用户界面优化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用户界面现状及问题分析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用户界面优化目标与原则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视觉设计优化方案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交互设计优化方案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功能模块优化方案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响应式设计与适配不同设备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测试、评估与持续改进计划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用户界面现状及问题分析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界面设计风格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当前界面设计以简约为主，色彩搭配较为单一，缺乏农村特色元素。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功能布局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功能区域划分清晰，但部分功能入口较深，用户操作不够便捷。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信息呈现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信息展示以文字和图片为主，缺乏多媒体内容，互动性不强。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当前用户界面概述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缺乏个性化设计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当前界面设计缺乏针对不同用户群体的个性化元素，无法满足多样化需求。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操作便捷性不足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部分功能操作复杂，用户需要多次点击或跳转才能完成操作，影响用户体验。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信息呈现单调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信息展示方式单一，缺乏动态效果和多媒体内容，难以吸引用户注意力。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用户希望界面能够融入更多农村特色元素，呈现出更加接地气的设计风格。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界面风格需求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用户期望功能操作更加简单便捷，减少操作步骤和等待时间。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功能操作需求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用户希望信息展示更加丰富多样，包括文字、图片、视频等多种形式，提高信息获取的便捷性和趣味性。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信息呈现需求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用户需求调研结果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用户界面优化目标与原则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简化操作流程，减少错误操作，使农民能够更快速、便捷地获取所需信息。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提高易用性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提升美观度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188" r="1718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强化信息呈现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11" b="161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优化界面布局和色彩搭配，营造舒适、美观的视觉体验。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改进信息展示方式，提高信息可读性和易理解性。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优化目标设定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用户至上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以农民需求为导向，关注农民使用习惯和体验，确保设计符合农民实际需求。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简洁明了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去除冗余信息和复杂操作，保持界面简洁、清晰，降低使用难度。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一致性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保持界面风格、操作流程等的一致性，提高用户熟悉度和使用效率。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设计原则遵循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695" r="1269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提高系统响应速度，减少等待时间，提升用户操作流畅度。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响应速度优化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提供个性化功能和服务，如定制信息推送、语音交互等，满足用户多样化需求。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个性化设置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优化界面交互设计，提供友好的操作提示和反馈，增强用户参与感和掌控感。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交互友好性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确保界面在不同设备上呈现良好，提高用户使用的便捷性和灵活性。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多终端适配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提升用户体验和满意度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视觉设计优化方案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色彩搭配与风格统一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色彩搭配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采用符合农村信息化服务平台调性的色彩搭配，如绿色、蓝色等清新自然的颜色，营造舒适、和谐的视觉效果。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风格统一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保持平台整体风格的一致性，避免出现过多的不同设计元素和风格，确保用户在使用过程中有良好的视觉体验。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采用直观、易懂的图标设计，准确传达功能信息，降低用户理解难度。同时，保持图标风格与平台整体风格相协调。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选用高质量、符合主题的图片素材，提升平台的整体美感和专业度。注意图片与文字的排版和搭配，确保视觉效果清晰、美观。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图标、图片等视觉元素设计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图片设计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图标设计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合理规划界面布局，保持界面元素的整齐、有序。采用清晰的层级结构，使用户能够快速了解信息架构和操作流程。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界面布局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遵循一致的排版规范，如字体、字号、行间距等，确保文本信息的易读性和美观度。同时，注意保持适当的留白，避免界面拥挤和混乱。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排版规范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界面布局与排版规范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交互设计优化方案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https://d.book118.com/028043111035006025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2024-09-01T19:28:14.643</cp:lastPrinted>
  <dcterms:created xsi:type="dcterms:W3CDTF">2024-09-01T11:28:14Z</dcterms:created>
  <dcterms:modified xsi:type="dcterms:W3CDTF">2024-09-01T11:28:16Z</dcterms:modified>
</cp:coreProperties>
</file>