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72B04-A484-48AC-B3B6-3617D4F0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E94A5-8F92-4442-B9FA-563372CDD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12677-454A-4936-B5A2-A777CF00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96A06-A844-4318-877B-4C618D4C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28ACB-C986-4FCA-9AC0-1101C281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5BE3F-ED42-447F-AE67-7D4581B4C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7D5CE-E9E3-4280-8807-35BF721C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ECEB3-2B16-4BA3-BAC2-FDA6A14AB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C3AB4-73F6-4E2B-9178-22D7BCEF3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DE2A3-8B69-494C-99DC-EC869D6B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1036D-11B3-4ED6-AF37-EA28806C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313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碧桂园品牌营销人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品牌营销人素质与能力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未来品牌营销趋势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碧桂园品牌简介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1981年，碧桂园创始人以房地产开发起家，1989年开始涉足建筑业，1992年通过广州天河区天河北苑项目正式进军房地产市场。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1994年，碧桂园以“五星级的居住环境，四星级的物业管理”为理念，打造了大型住宅小区碧桂园，并获得空前的成功。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2002年，碧桂园开始进入中国内地市场，并逐步形成了以房地产开发为主营业务的综合性企业集团。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以人为本，创造美好生活。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成为全球最具价值的综合性企业集团之一。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品牌理念与愿景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碧桂园以“品质、创新、服务”为核心价值，致力于打造高品质、高性价比的居住环境。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碧桂园的标识由“碧桂园”三个字和一片绿色的树叶组成，简洁明了，传达出企业绿色、健康、环保的发展理念。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品牌标识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品牌形象与标识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品牌营销策略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碧桂园品牌的市场定位是中高端房地产市场，主要面向有一定购房需求的家庭和投资者。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目标客户主要为年龄在30-50岁之间，有一定经济实力，注重居住品质和投资回报的中产阶级人群。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碧桂园品牌的产品差异化主要体现在其独特的园林景观、优质的物业服务以及创新的设计理念等方面，以满足客户对居住环境和生活品质的需求。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碧桂园品牌的竞争优势在于其强大的品牌影响力和市场份额，同时拥有完善的产品线和成熟的开发经验，能够为客户提供全方位的房地产服务。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产品差异化与竞争优势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碧桂园品牌通过多种渠道进行品牌传播，包括广告宣传、公关活动、社交媒体等，以提高品牌知名度和美誉度。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碧桂园品牌通过举办各类活动，如楼盘开盘、业主联谊等，增强客户粘性，促进产品销售。同时，碧桂园还通过合作伙伴和分销渠道进行品牌推广，扩大市场份额。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品牌营销案例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https://d.book118.com/028043133011006040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2024-09-18T04:00:33.221</cp:lastPrinted>
  <dcterms:created xsi:type="dcterms:W3CDTF">2024-09-17T20:00:33Z</dcterms:created>
  <dcterms:modified xsi:type="dcterms:W3CDTF">2024-09-17T20:00:35Z</dcterms:modified>
</cp:coreProperties>
</file>