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EEA8F2E-A09B-475F-9571-03E06AAB7EC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39BA97-FB7B-4F78-B215-7D82A139F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FD4803-446D-481F-BD78-9F17A3B6E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55CCD7-0035-49C1-A65D-9678CD90E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ECE8DA-691B-46AE-8D40-45CCD71A3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05698F-7CF5-464B-9D8C-70A3EDF66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7C057F-BC14-47E5-8204-5CBA557B1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569FEC-A6B5-4507-9423-500E55E32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F7BBE0-3289-4EEE-8AAA-27E12EC42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0CAB1C-00BF-4F31-ADA5-12B80A8F7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32BA5D-A544-4DB9-9AE3-1EA759811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807D2C-7B5E-4B3E-AF03-1CC18B23C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01000"/>
            <a:ext cx="9798840" cy="590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475991D-08E5-43A1-A478-DFDFED8EB95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3C40856-CF5C-4D0C-918B-7E36B56134A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4410507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en-US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打印技术在教育领域的前沿探索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打印技术简介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打印技术在教育领域的意义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打印技术在学校的应用案例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打印技术在教育创新中的挑战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打印技术在未来教育中的展望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7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第一章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4598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152352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打印技术是一种制造工艺，通过逐层堆积材料实现物体的制造，已经在多个领域得到广泛应用。在教育领域，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打印技术为学生提供了学习创新科技的机会，激发了他们的创造力和实践能力。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打印技术发展历程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技术萌芽期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20</a:t>
            </a: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世纪</a:t>
            </a:r>
            <a:r>
              <a:rPr lang="en-US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80</a:t>
            </a: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年代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技术逐渐成熟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21</a:t>
            </a: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世纪初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技术飞速发展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近年来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打印技术应用领域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定制医疗器械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医疗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快速原型制造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汽车制造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制造飞行部件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航空航天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矩形 28"/>
          <p:cNvSpPr/>
          <p:nvPr/>
        </p:nvSpPr>
        <p:spPr>
          <a:xfrm>
            <a:off x="337680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359316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逐层打印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2.content"/>
          <p:cNvSpPr/>
          <p:nvPr/>
        </p:nvSpPr>
        <p:spPr>
          <a:xfrm>
            <a:off x="3580200" y="21430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打印底层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逐渐堆积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矩形 33"/>
          <p:cNvSpPr/>
          <p:nvPr/>
        </p:nvSpPr>
        <p:spPr>
          <a:xfrm>
            <a:off x="611172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3.title"/>
          <p:cNvSpPr/>
          <p:nvPr/>
        </p:nvSpPr>
        <p:spPr>
          <a:xfrm>
            <a:off x="6364080" y="17431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堆积材料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3.content"/>
          <p:cNvSpPr/>
          <p:nvPr/>
        </p:nvSpPr>
        <p:spPr>
          <a:xfrm>
            <a:off x="6327720" y="21430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塑料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金属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8"/>
          <p:cNvSpPr/>
          <p:nvPr/>
        </p:nvSpPr>
        <p:spPr>
          <a:xfrm>
            <a:off x="884556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4.title"/>
          <p:cNvSpPr/>
          <p:nvPr/>
        </p:nvSpPr>
        <p:spPr>
          <a:xfrm>
            <a:off x="9081000" y="1681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形成实体物体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4.content"/>
          <p:cNvSpPr/>
          <p:nvPr/>
        </p:nvSpPr>
        <p:spPr>
          <a:xfrm>
            <a:off x="9081000" y="21430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加热固化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冷却成型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打印技术原理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矩形 19"/>
          <p:cNvSpPr/>
          <p:nvPr/>
        </p:nvSpPr>
        <p:spPr>
          <a:xfrm>
            <a:off x="63324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1" name="content.1.title"/>
          <p:cNvSpPr/>
          <p:nvPr/>
        </p:nvSpPr>
        <p:spPr>
          <a:xfrm>
            <a:off x="78588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数字模型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1.content"/>
          <p:cNvSpPr/>
          <p:nvPr/>
        </p:nvSpPr>
        <p:spPr>
          <a:xfrm>
            <a:off x="785520" y="21430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设计模型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切片模型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PlaceHolder 1"/>
          <p:cNvSpPr>
            <a:spLocks noGrp="1"/>
          </p:cNvSpPr>
          <p:nvPr>
            <p:ph type="title" idx="4294967295"/>
          </p:nvPr>
        </p:nvSpPr>
        <p:spPr>
          <a:xfrm>
            <a:off x="14598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81111" lnSpcReduction="20000"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打印技术在教育领域的价值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4" name="content"/>
          <p:cNvSpPr/>
          <p:nvPr/>
        </p:nvSpPr>
        <p:spPr>
          <a:xfrm>
            <a:off x="152352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在教育领域，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打印技术可以激发学生的创造力和实践能力，帮助他们更直观地理解抽象概念，促进学习兴趣和动手能力的发展。通过打印实物模型，学生可以更深入地了解各种学科的知识，实现知识与实践的结合。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6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第二章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打印技术在教育领域的意义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打印技术对教育的影响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打印技术可以激发学生的创造力和实践能力，提升他们的解决问题的能力。这种技术使学习更加实践化和有趣，引发学生对知识的更深层次理解。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打印技术在学科教学中的应用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几何图形模型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数学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力学实验模拟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物理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分子结构模型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化学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打印技术在职业教育中的应用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建筑模型打印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建筑设计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零部件打印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工程制造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器械制造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医疗保健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打印技术在创客教育中的应用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激发创造潜力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学生动手实践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解决问题能力提升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实践能力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思维拓展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培养创新精神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14598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81111" lnSpcReduction="20000"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打印技术在教育领域的前景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"/>
          <p:cNvSpPr/>
          <p:nvPr/>
        </p:nvSpPr>
        <p:spPr>
          <a:xfrm>
            <a:off x="152352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随着技术的不断发展，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打印技术在教育领域的应用将会越来越广泛。学校和教育机构将更多地采用这一技术，为学生提供更多实践机会，培养出更多的创新人才。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3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第三章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打印技术在学校的应用案例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某中学开设的</a:t>
            </a: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打印课程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某中学引入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打印技术，开设了相关课程，学生可以设计、打印自己的作品。这一举措为学生提供了实践机会，培养了他们的创造力和动手能力，受到了师生们的欢迎和认可。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某大学</a:t>
            </a: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打印实验室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包括多种型号的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打印机和材料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先进设备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学生可以参与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打印项目的研发和制作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研发实践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为企业提供定制化的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打印解决方案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产学合作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学校</a:t>
            </a: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打印项目竞赛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鼓励学生提出独特且创新的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打印设计方案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推动创新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学生可以组队参赛，从中学会团队合作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培养合作精神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为学生提供展示作品的平台，增强自信心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展示成果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打印技术在学校教学中的应用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学生更加乐于参与课程，主动学习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提升学习兴趣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鼓励学生尝试不同的设计与思路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促进创新思维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通过实际操作，学生掌握更深入的知识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增强实践能力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矩形 28"/>
          <p:cNvSpPr/>
          <p:nvPr/>
        </p:nvSpPr>
        <p:spPr>
          <a:xfrm>
            <a:off x="337680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359316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content"/>
          <p:cNvSpPr/>
          <p:nvPr/>
        </p:nvSpPr>
        <p:spPr>
          <a:xfrm>
            <a:off x="3580200" y="21430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丰富教学手段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激发教学热情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提升教学效果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矩形 33"/>
          <p:cNvSpPr/>
          <p:nvPr/>
        </p:nvSpPr>
        <p:spPr>
          <a:xfrm>
            <a:off x="611172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6364080" y="17431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content"/>
          <p:cNvSpPr/>
          <p:nvPr/>
        </p:nvSpPr>
        <p:spPr>
          <a:xfrm>
            <a:off x="6327720" y="21430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提升教育质量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引领教育前沿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增强学校影响力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矩形 38"/>
          <p:cNvSpPr/>
          <p:nvPr/>
        </p:nvSpPr>
        <p:spPr>
          <a:xfrm>
            <a:off x="884556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4.title"/>
          <p:cNvSpPr/>
          <p:nvPr/>
        </p:nvSpPr>
        <p:spPr>
          <a:xfrm>
            <a:off x="9081000" y="1681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4.content"/>
          <p:cNvSpPr/>
          <p:nvPr/>
        </p:nvSpPr>
        <p:spPr>
          <a:xfrm>
            <a:off x="9081000" y="21430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促进产学合作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推动科技创新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培养优秀人才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打印技术带来的教育变革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矩形 19"/>
          <p:cNvSpPr/>
          <p:nvPr/>
        </p:nvSpPr>
        <p:spPr>
          <a:xfrm>
            <a:off x="63324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1.title"/>
          <p:cNvSpPr/>
          <p:nvPr/>
        </p:nvSpPr>
        <p:spPr>
          <a:xfrm>
            <a:off x="78588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1.content"/>
          <p:cNvSpPr/>
          <p:nvPr/>
        </p:nvSpPr>
        <p:spPr>
          <a:xfrm>
            <a:off x="785520" y="21430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培养创新精神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提升动手能力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拓展职业发展空间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https://d.book118.com/028044105077006047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136</Paragraphs>
  <Slides>21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思源宋体 CN Heavy</vt:lpstr>
      <vt:lpstr>DejaVu Sans</vt:lpstr>
      <vt:lpstr>Office Theme</vt:lpstr>
      <vt:lpstr>3D打印技术在教育领域的前沿探索</vt:lpstr>
      <vt:lpstr>目录</vt:lpstr>
      <vt:lpstr>第一章 3D打印技术简介</vt:lpstr>
      <vt:lpstr>3D打印技术概述</vt:lpstr>
      <vt:lpstr>3D打印技术发展历程</vt:lpstr>
      <vt:lpstr>3D打印技术应用领域</vt:lpstr>
      <vt:lpstr>3D打印技术原理</vt:lpstr>
      <vt:lpstr>3D打印技术在教育领域的价值</vt:lpstr>
      <vt:lpstr>第二章 3D打印技术在教育领域的意义</vt:lpstr>
      <vt:lpstr> </vt:lpstr>
      <vt:lpstr>3D打印技术在学科教学中的应用</vt:lpstr>
      <vt:lpstr>3D打印技术在职业教育中的应用</vt:lpstr>
      <vt:lpstr>3D打印技术在创客教育中的应用</vt:lpstr>
      <vt:lpstr>3D打印技术在教育领域的前景</vt:lpstr>
      <vt:lpstr>第三章 3D打印技术在学校的应用案例</vt:lpstr>
      <vt:lpstr> </vt:lpstr>
      <vt:lpstr>某大学3D打印实验室</vt:lpstr>
      <vt:lpstr>学校3D打印项目竞赛</vt:lpstr>
      <vt:lpstr>3D打印技术在学校教学中的应用</vt:lpstr>
      <vt:lpstr>3D打印技术带来的教育变革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2024-09-28T23:22:41.204</cp:lastPrinted>
  <dcterms:created xsi:type="dcterms:W3CDTF">2024-09-28T15:22:41Z</dcterms:created>
  <dcterms:modified xsi:type="dcterms:W3CDTF">2024-09-28T15:22:43Z</dcterms:modified>
</cp:coreProperties>
</file>