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25B79D-9F8E-4A0E-9982-1F519C0A21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5C8504-845D-42A0-A1F6-DCF2C42A90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33692D-3A00-4D73-B938-0CAF2B34E1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4C1761-375F-4FC2-82DC-B5F91EDE8C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5FEF97-5493-492F-B08D-0F1E7CCD77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0C31F2-4B12-4043-BB3F-1FF3E46150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412AB2-FBE0-4363-88AA-00FD18ED10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0DFC64-DCD9-4C0B-950A-D72AD09E19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0AD8C7-9A1C-49B5-B3BD-CAA4F704B2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8CCC26-ABFA-418E-8C78-8D252DE237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DF20EB-2ED7-4FAF-B570-CADB815194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4412302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PCB行业安全生产常见隐患及防范措施</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PCB行业常见安全隐患</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隐患产生的原因分析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防范措施与建议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企业安全管理制度建设</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政府监管与政策支持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792" r="13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促进行业发展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通过加强安全生产管理，提升PCB行业的整体形象和竞争力，推动行业可持续发展。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提高安全意识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强调安全生产的重要性，增强员工的安全意识，减少事故发生的可能性。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应对行业挑战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PCB行业面临复杂多变的生产环境，需要积极应对各种安全隐患，确保生产顺利进行。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保障员工生命安全</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维护企业利益</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促进社会稳定</a:t>
            </a:r>
          </a:p>
        </p:txBody>
      </p:sp>
      <p:pic>
        <p:nvPicPr>
          <p:cNvPr id="5" name="Picture 5"/>
          <p:cNvPicPr>
            <a:picLocks noChangeAspect="1"/>
          </p:cNvPicPr>
          <p:nvPr/>
        </p:nvPicPr>
        <p:blipFill>
          <a:blip r:embed="rId2"/>
          <a:srcRect l="2833" r="2833"/>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6833" r="6833"/>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安全生产的重要性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安全生产是保障员工生命安全和身体健康的首要条件，任何事故都可能给员工带来不可挽回的损失。</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事故不仅会造成人员伤亡和财产损失，还会影响企业的声誉和形象，甚至可能导致企业倒闭。</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PCB行业是电子产业的基础，安全生产对于保障整个电子产业的稳定发展和社会的繁荣具有重要意义。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PCB行业常见安全隐患</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设备维护不足</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定期对设备进行维护保养是确保设备正常运行的关键，若维护不足，设备可能带病运行，增加事故风险。</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设备操作不当</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操作人员对设备不熟悉或操作不当，可能导致设备损坏或人员伤亡。</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设备老化</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长时间使用的设备容易出现老化现象，如不及时进行维护和更新，可能会导致设备故障，引发安全事故。</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设备安全隐患</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PCB生产过程中使用的化学品可能存在泄漏风险，如不及时处理，会对人员和环境造成严重危害。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化学品泄漏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240" r="2124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化学品存储不当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化学品使用不规范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75" b="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化学品的存储需要严格遵守相关规定，若存储不当，可能会引发火灾、爆炸等安全事故。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使用化学品时若不遵守安全操作规程，可能会导致人员中毒、火灾等事故。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化学品安全隐患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电气线路长时间使用容易老化，若不及时更换，可能会引发火灾等事故。</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电气线路老化</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电气设备故障可能会引发触电、火灾等事故，对人员和设备造成危害。</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电气设备故障</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若用电负荷超过设备承受能力，可能会导致设备损坏或引发火灾等事故。</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用电负荷过大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电气安全隐患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操作人员安全意识不强</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操作人员缺乏安全意识，可能会忽视潜在的安全隐患，从而引发事故。</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操作规程不完善</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缺乏完善的操作规程或规程执行不力，可能会导致操作失误，引发安全事故。</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培训不足</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操作人员若未经过充分培训，可能不熟悉设备操作和安全规程，增加事故风险。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操作安全隐患</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隐患产生的原因分析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设备长时间运行</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PCB生产设备长时间连续运行，容易导致设备磨损、老化，增加故障率。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维护保养不及时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企业对设备的维护保养计划执行不力，导致设备维护不足，隐患得不到及时处理。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更新换代滞后</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部分企业为降低成本，忽视设备更新换代，使用陈旧设备，安全隐患较大。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设备老化与维护不足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67" b="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化学品存储不当</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PCB生产过程中使用的化学品多具有易燃、易爆、有毒等特性，若存储不当，极易引发事故。</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废弃物处理不规范</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生产过程中产生的废弃物若未按照规范进行处理，会对环境和人员安全造成威胁。</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安全防护措施不到位</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化学品使用环节若缺乏必要的安全防护措施，如防护服、防护眼镜等，会增加员工受伤的风险。</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化学品管理不规范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25" b="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电气设施设计不符合安全规范，如线路布局不合理、负载不匹配等，容易引发电气火灾。</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设计不合理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部分电气设施可能存在质量问题，如使用劣质材料、制造工艺粗糙等，导致设施本身存在安全隐患。</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设备质量不过关</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电气设施若未配备必要的安全防护装置，如过载保护、漏电保护等，会增加事故发生的风险。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缺乏安全防护装置</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电气设施设计缺陷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部分员工对安全生产的重要性认识不足，缺乏必要的安全意识，容易忽视潜在的安全隐患。</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安全意识淡薄</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员工操作技能水平不高，对设备的操作和维护不熟悉，容易导致误操作或维护不当而引发事故。</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操作技能不足</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部分员工为图省事或赶进度，违反操作规程进行操作，如私自调整设备参数、不佩戴防护用品等，极易造成安全事故。</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违反操作规程</a:t>
            </a:r>
          </a:p>
        </p:txBody>
      </p:sp>
      <p:pic>
        <p:nvPicPr>
          <p:cNvPr id="9" name="Picture 9"/>
          <p:cNvPicPr>
            <a:picLocks noChangeAspect="1"/>
          </p:cNvPicPr>
          <p:nvPr/>
        </p:nvPicPr>
        <p:blipFill>
          <a:blip r:embed="rId2"/>
          <a:srcRect t="7750" b="7750"/>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员工操作不规范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https://d.book118.com/028044123024006036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2024-09-15T08:29:53.237</cp:lastPrinted>
  <dcterms:created xsi:type="dcterms:W3CDTF">2024-09-15T00:29:53Z</dcterms:created>
  <dcterms:modified xsi:type="dcterms:W3CDTF">2024-09-15T00:29:55Z</dcterms:modified>
</cp:coreProperties>
</file>