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84CF0D-A1C9-4706-9D75-BD4E994047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BE3663-885D-4ED7-BDB8-B4129C2596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251513-CDA1-4253-A234-DDA5E9D02A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68C951C-84F4-408E-90B7-CAE602E866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900552-F94E-46F9-8720-53B6A32F19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E4F28B-920C-4E27-B97B-B88F5F5EAF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485F34-843F-40CD-A56C-E902485853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2CA529-B0EE-4879-9175-1B067606F4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EE41C7-6C48-433A-B6CF-75DE038EF0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4D7056-47F2-4305-AA7F-03631EE15D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6208C9-B357-4C70-9E52-E0F5FE76BF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045000112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结缔组织病相关间质性肺病治疗中的合理用药原则探讨</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结缔组织病相关间质性肺病概述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治疗药物分类及作用机制</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合理用药原则探讨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临床案例分析与讨论</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未来展望与建议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探讨结缔组织病相关间质性肺病治疗中的合理用药原则，提高治疗效果，减少药物副作用，改善患者生活质量。</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阐述结缔组织病相关间质性肺病的发病机制、临床表现及诊断方法，为合理用药提供理论依据。</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前，结缔组织病相关间质性肺病的治疗药物主要包括糖皮质激素、免疫抑制剂、生物制剂等。然而，在实际治疗过程中，存在药物选择不当、用药剂量不准确、疗程安排不合理等问题，导致治疗效果不佳，甚至出现严重副作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国内外研究现状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随着对结缔组织病相关间质性肺病发病机制的深入研究，新型治疗药物如靶向药物、细胞治疗等逐渐应用于临床。同时，个体化治疗、精准医学等理念在结缔组织病相关间质性肺病治疗中的应用也日益受到关注。这些进展为合理用药提供了新的思路和方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国内外研究进展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国内外研究现状及进展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结缔组织病相关间质性肺病概述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自身免疫反应</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结缔组织病患者的免疫系统异常激活，产生自身抗体和炎症反应，攻击肺部组织，导致间质性肺病的发生。</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遗传因素</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研究发现，结缔组织病相关间质性肺病具有一定的家族聚集性，与遗传基因密切相关。</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环境因素</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长期接触某些化学物质、吸入有害颗粒或气体等环境因素，可增加结缔组织病相关间质性肺病的风险。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发病原因及机制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606" r="1960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患者可出现咳嗽、呼吸困难、胸痛等呼吸系统症状，伴或不伴发热、乏力等全身症状。</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症状表现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医生可通过听诊肺部呼吸音、叩诊肺部浊音等体格检查，初步判断肺部病变情况。</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体征检查</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X线胸片、CT等影像学检查可显示肺部间质性病变的特征性表现，如磨玻璃样影、网格影等。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影像学检查</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血液检查可发现自身免疫抗体阳性、炎症指标升高等异常表现，有助于诊断结缔组织病相关间质性肺病。</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实验室检查</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结缔组织病相关间质性肺病的预后因个体差异而异，部分患者病情可长期稳定，而部分患者病情可能逐渐进展，甚至危及生命。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患者的年龄、性别、病情严重程度、治疗及时与否等因素均可影响预后。此外，合并其他系统疾病或并发症也会增加治疗难度和预后不良的风险。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预后及影响因素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影响因素</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预后情况</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治疗药物分类及作用机制</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非甾体抗炎药（NSAIDs）</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通过抑制环氧化酶活性，减少前列腺素等炎症介质的合成，从而发挥抗炎作用。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糖皮质激素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具有强大的抗炎作用，通过抑制多种炎症细胞的活化和炎性因子的释放来减轻炎症反应。</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969" r="25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抗炎药物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198" r="2619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如环磷酰胺、甲氨蝶呤等，通过抑制免疫细胞的增殖和活化，减少免疫反应的强度和持续时间。</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传统免疫抑制剂</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如抗TNF-α药物、B细胞清除剂等，通过针对特定免疫细胞或免疫分子进行干预，从而精准地抑制异常的免疫反应。</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生物制剂</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免疫抑制剂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通过阻断TNF的作用，降低炎症反应和组织损伤。</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抗肿瘤坏死因子（TNF）药物</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针对IL-1、IL-6等炎症因子进行干预，减轻炎症反应。</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白介素（IL）抑制剂</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通过清除产生抗体的B细胞，减少自身免疫反应。</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B细胞清除剂</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生物制剂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抗氧化剂</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如N-乙酰半胱氨酸等，通过清除氧自由基等氧化应激产物，减轻肺组织损伤。</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祛痰药</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如氨溴索等，通过促进痰液排出，改善呼吸道症状。</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支气管扩张剂</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如茶碱类药物等，通过扩张支气管平滑肌，改善呼吸困难症状。</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其他辅助药物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https://d.book118.com/028045000112006026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2024-09-04T02:39:28.224</cp:lastPrinted>
  <dcterms:created xsi:type="dcterms:W3CDTF">2024-09-03T18:39:28Z</dcterms:created>
  <dcterms:modified xsi:type="dcterms:W3CDTF">2024-09-03T18:39:30Z</dcterms:modified>
</cp:coreProperties>
</file>