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51BAC8-0C73-4ED5-808D-FCF5D8A5B0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323F6C-6004-4439-AB31-4570FCE0F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3FFC29-6EA5-49A2-ADEC-4EA8FB4AC7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5E80BB-31DE-462D-B58F-EA3DB0E62A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909594-0AAC-4DBE-9915-5EBA1A7C2E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B558567-A6F7-4E32-BA47-3950149DBBF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09A6BC-EC98-4ABE-BFB2-82E0797537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5FC152-AB44-4E3F-8637-E9293849B1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A6A4AE-FEF2-4A5F-AE5E-F9A988A98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D0E6D3-80A9-43B4-B734-0945847D12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3D6B74-F5D1-4C75-82FF-AF885B3AF5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4502712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solidFill>
                <a:latin typeface="Microsoft Yahei"/>
                <a:ea typeface="Microsoft Yahei"/>
                <a:cs typeface="Microsoft Yahei"/>
              </a:rPr>
              <a:t>优化营销渠道的方法</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solidFill>
                <a:latin typeface="Microsoft Yahei"/>
                <a:ea typeface="Microsoft Yahei"/>
                <a:cs typeface="Microsoft Yahei"/>
              </a:rPr>
              <a:t>汇报人：XXX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solidFill>
                <a:latin typeface="Microsoft Yahei"/>
                <a:ea typeface="Microsoft Yahei"/>
                <a:cs typeface="Microsoft Yahei"/>
              </a:rPr>
              <a:t>2024-01-15</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营销渠道现状分析</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优化营销渠道的方法</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营销渠道优化的实施步骤</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营销渠道优化的效果评估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营销渠道的定义</a:t>
            </a:r>
          </a:p>
        </p:txBody>
      </p:sp>
      <p:sp>
        <p:nvSpPr>
          <p:cNvPr id="38" name="TextBox 38"/>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营销渠道是指企业将产品或服务从生产者传递给最终消费者的整个过程所涉及的一系列活动和组织。</a:t>
            </a:r>
          </a:p>
        </p:txBody>
      </p:sp>
      <p:sp>
        <p:nvSpPr>
          <p:cNvPr id="39" name="TextBox 39"/>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营销渠道包括中间商、代理商、零售商等，以及现代的数字渠道如电商平台、社交媒体等。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381" r="15381"/>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提高销售效率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增强市场竞争力</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提升品牌形象</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降低风险</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营销渠道优化的重要性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优化营销渠道可以减少中间环节，降低交易成本，提高销售效率。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有效的营销渠道可以传递品牌价值，提升品牌形象，增加品牌忠诚度。</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通过优化营销渠道，企业可以更好地满足客户需求，提高客户满意度，从而增强市场竞争力。</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优化营销渠道可以降低企业面临的市场风险，提高企业的抗风险能力。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营销渠道现状分析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评估现有营销渠道的效率和效果</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通过分析销售数据、客户反馈和市场反应，评估现有营销渠道的投入产出比，确定哪些渠道最有效。</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识别潜在的改进空间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找出当前营销渠道中存在的问题和瓶颈，如渠道冲突、资源浪费等，为优化提供方向。</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现有营销渠道的评估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通过市场调研和数据分析，明确企业的目标客户群体，以便制定更具针对性的营销策略。</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深入了解目标客户的需求、偏好和消费习惯，为制定更符合客户需求的营销策略提供依据。</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目标客户群体的定位</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了解客户需求和偏好</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明确目标客户群体</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了解竞争对手的营销渠道、策略和效果，以便发现自身的优势和不足。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分析竞争对手的营销渠道</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从竞争对手的成功案例中汲取经验教训，为自身的营销渠道优化提供参考。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借鉴竞争对手的成功经验</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竞争对手的营销渠道分析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solidFill>
                <a:latin typeface="Microsoft Yahei"/>
                <a:ea typeface="Microsoft Yahei"/>
                <a:cs typeface="Microsoft Yahei"/>
              </a:rPr>
              <a:t>ERA</a:t>
            </a:r>
          </a:p>
        </p:txBody>
      </p:sp>
      <p:sp>
        <p:nvSpPr>
          <p:cNvPr id="3" name="TextBox 3"/>
          <p:cNvSpPr txBox="1"/>
          <p:nvPr/>
        </p:nvSpPr>
        <p:spPr>
          <a:xfrm>
            <a:off x="2393306" y="1882902"/>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sp>
        <p:nvSpPr>
          <p:cNvPr id="4" name="TextBox 4"/>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solidFill>
                <a:latin typeface="Microsoft Yahei"/>
                <a:ea typeface="Microsoft Yahei"/>
                <a:cs typeface="Microsoft Yahei"/>
              </a:rPr>
              <a:t>优化营销渠道的方法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增加营销渠道</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通过增加新的营销渠道，如社交媒体、电子邮件、短信等，以扩大品牌曝光度和覆盖面。</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评估现有渠道</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定期评估现有营销渠道的效果，了解哪些渠道最有效，并优化资源分配。</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跨渠道整合</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将不同营销渠道进行整合，实现信息共享和协同工作，提高营销效果。</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多元化营销渠道</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社交媒体营销</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利用社交媒体平台进行品牌宣传、内容推广和互动营销，提高用户参与度和忠诚度。</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电子邮件营销</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通过发送定制的电子邮件来推广产品、服务和品牌，增强与客户的联系和互动。</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搜索引擎优化（SEO）</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通过优化网站内容和结构，提高网站在搜索引擎中的排名，增加流量和曝光度。</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强化线上营销</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根据客户的需求、行为和偏好，将市场细分为不同的目标群体，以便更精准地定位和满足客户需求。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目标市场细分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根据客户的兴趣、需求和购买历史，提供个性化的产品推荐、优惠和服务，提高客户满意度和忠诚度。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个性化营销</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利用数据分析工具和数据挖掘技术，深入了解客户需求和市场趋势，为精准营销提供支持。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数据分析和挖掘</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精准营销策略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https://d.book118.com/028045027123006034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2024-09-13T08:16:56.026</cp:lastPrinted>
  <dcterms:created xsi:type="dcterms:W3CDTF">2024-09-13T00:16:56Z</dcterms:created>
  <dcterms:modified xsi:type="dcterms:W3CDTF">2024-09-13T00:16:58Z</dcterms:modified>
</cp:coreProperties>
</file>