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94F62-7E96-47DB-B338-C0F8F74A5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0B04C-97D2-4495-B54E-816D96C1B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C1373-DCD7-4106-8A71-8BD7A553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F61EE-E685-4D87-AE1D-88A6CAFD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128A4E-BFA9-4208-AB01-F8E563249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830605-85E8-4001-A620-F088C5456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EC97B-ED07-440B-A5E8-BB7108B79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B019D-25F2-493F-BC77-F81DB64C7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34440-03C8-431C-88D3-FA0A035F5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B15E7-52B2-4B4C-9D75-69CAC9E8D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8CCDE-083A-4292-9399-F7DDFA426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502713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运动素选材法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运动素质概述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选材法的基本原则与方法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运动素质选材法实践应用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运动素质选材法的挑战与解决方案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14" b="149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000" b="280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提高运动员选材效率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通过科学的选材方法，快速准确地识别具有潜力的运动员，提高选材效率。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促进运动员成才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选材是运动员成才的第一步，有效的选材方法有助于发现优秀运动员，为他们提供更好的训练和发展机会。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推动运动水平提高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优秀的运动员是提高运动水平的关键因素，通过科学的选材方法，可以选拔出更多具有潜力的运动员，推动运动水平不断提高。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促进运动竞技发展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选材是运动竞技的起点，优秀的运动员是提高运动竞技水平的关键，通过科学的选材方法，可以选拔出更多优秀的运动员，推动运动竞技的发展。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提高运动训练效果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选材是运动训练的前提和基础，只有选拔出具有潜力的运动员，才能制定出更加科学合理的训练计划，提高训练效果。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增强国际竞争力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在国际赛场上，优秀的运动员是国家荣誉的象征，通过科学的选材方法，可以选拔出更多具有潜力的运动员，为国家争光添彩，增强国际竞争力。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0498" b="1049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选材法在运动领域的重要性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运动素质概述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15" r="324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75" r="32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运动素质是指人体在运动中表现出来的力量、速度、耐力、灵敏、柔韧等身体能力。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运动素质可分为力量素质、速度素质、耐力素质、灵敏素质和柔韧素质五大类。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运动素质的定义与分类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运动素质是运动表现的基础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良好的运动素质是取得优异运动表现的前提条件，不同的运动项目需要不同的运动素质作为支撑。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运动素质与运动表现相互促进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在运动训练过程中，运动素质的提高有助于运动表现的提升，同时运动表现的不断进步也反过来促进运动素质的进一步发展。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运动素质与运动表现的关系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选材法的基本原则与方法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95" r="147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选材法的基本原则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以科学的理论和方法为指导，确保选材过程的客观性和准确性。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选材方法应具有可操作性，便于实施和推广。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将选材工作视为一个系统工程，综合考虑各种因素，确保选材的全面性和整体性。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选材方法应适应不同项目、不同年龄段和不同训练水平的需求。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https://d.book118.com/028045027137006042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2024-09-22T06:45:43.942</cp:lastPrinted>
  <dcterms:created xsi:type="dcterms:W3CDTF">2024-09-21T22:45:43Z</dcterms:created>
  <dcterms:modified xsi:type="dcterms:W3CDTF">2024-09-21T22:45:46Z</dcterms:modified>
</cp:coreProperties>
</file>