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9A793B-78BD-4CBB-B951-FB26D9C7B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64CB35-0902-4AC3-850B-2CB56ED5D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DD26BF-42EF-498A-9E20-A29A538FC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A521C3-D56C-47AA-998E-EABD3A8E9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5F7442-1793-49A9-88BD-F272BCEF4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8EBF84-1268-45A6-AE4D-195AA4D21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941BB8-2E7A-431E-ADBE-BCBDDE934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EC1EF7-4D4A-4152-B8DB-8028908DD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AD15BE-24D0-43ED-9309-BDB5ED012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59DE9C-EC06-4AD6-8309-75935690D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D2AA7C-7852-4C3B-8975-19B00EB57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4511007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近视防控科普宣教技能培训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2024-01-03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722425" y="2474265"/>
            <a:ext cx="1919630" cy="191963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416406" y="2921955"/>
            <a:ext cx="2531669" cy="85953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AutoShape 5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近视防控基础知识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近视防控方法与策略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近视防控科普宣教技能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近视防控实践与案例分享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近视防控基础知识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679" b="1667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近视分类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近视分为轻度近视、中度近视和高度近视，根据屈光成分可分为轴性近视和屈光性近视。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近视定义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近视是一种常见的眼病，指眼睛的屈光系统在调节松弛状态下，平行光线经眼的屈光系统折射后，焦点落在视网膜之前，导致视物模糊。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近视的定义与分类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遗传因素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近视具有一定的遗传倾向，尤其是高度近视。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环境因素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长时间近距离用眼、缺乏户外活动、不良的阅读习惯等环境因素也是导致近视的主要原因。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营养与健康状况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缺乏维生素A、钙、锌等营养素或身体亚健康状态也可能增加近视的风险。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近视的成因与影响因素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-472539" y="6281401"/>
            <a:ext cx="945078" cy="945078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694632" y="6059307"/>
            <a:ext cx="1389264" cy="1389264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-916725" y="5837215"/>
            <a:ext cx="1833451" cy="1833451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-1138818" y="5615121"/>
            <a:ext cx="2277637" cy="2277637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-1360912" y="5393028"/>
            <a:ext cx="2721823" cy="272182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-1583005" y="5170935"/>
            <a:ext cx="3166010" cy="3166010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-1805098" y="4948842"/>
            <a:ext cx="3610196" cy="361019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2027191" y="4726748"/>
            <a:ext cx="4054383" cy="405438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2249285" y="4504655"/>
            <a:ext cx="4498569" cy="4498569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-2471378" y="4282562"/>
            <a:ext cx="4942756" cy="494275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-2693471" y="4060468"/>
            <a:ext cx="5386942" cy="5386942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视力下降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AutoShape 18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近视会导致远视力下降，影响生活质量和工作效率。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1" name="AutoShape 21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眼部健康问题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长期近视可能引发多种眼部健康问题，如视网膜病变、青光眼、白内障等。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AutoShape 25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影响心理健康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由于视物模糊和外观变化，近视还可能对心理健康造成一定影响。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近视的危害与后果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近视防控方法与策略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25730" b="25730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定期视力检查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建立儿童和青少年视力检查档案，记录视力变化情况，以便及时发现近视问题。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监测用眼环境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了解孩子用眼环境，如学习、阅读、看电视等，评估是否符合视力保护要求。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定期视力检查与监测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保持正确用眼姿势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如保持阅读时眼睛与书本的距离，不长时间低头玩手机等。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控制用眼时间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限制长时间连续用眼，适当休息，缓解眼睛疲劳。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均衡饮食与充足睡眠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保证营养摄入和充足的睡眠，有助于维护眼睛健康。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科学用眼与健康生活习惯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569" r="10569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选择正规眼镜店，根据医生或验光师的建议配戴合适度数的眼镜。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如渐进多焦点眼镜、周边离焦眼镜等，有助于减缓近视进展。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配戴合适眼镜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控制近视进展的眼镜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光学矫正方法与选择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https://d.book118.com/028045110072006044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2024-09-24T17:16:16.474</cp:lastPrinted>
  <dcterms:created xsi:type="dcterms:W3CDTF">2024-09-24T09:16:16Z</dcterms:created>
  <dcterms:modified xsi:type="dcterms:W3CDTF">2024-09-24T09:16:18Z</dcterms:modified>
</cp:coreProperties>
</file>