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12066-00AA-4312-8C30-708DCB7C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92769-6BFC-4A5D-927D-99FCE31A1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ADDE4-92F7-4FFB-A007-76D2AB30D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B1AAD-6902-4D43-A8D5-09C56590C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7ABD7-58EE-4D2A-A871-F8FD9EF82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4C345-3938-421F-98DA-62FA5492B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BE2D3-6B37-4EF7-9BDA-80B53071B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0574E-CA49-4EA0-AEBB-4D6C13E3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A0967-E7F5-4740-8DB0-1D4AAA7B3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51456-D495-41C8-ABF3-D7F336B02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996B7-DC69-4EFC-B8C5-C1F65E15F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512111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小学教学中的实验教学与科学探究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实验教学在小学科学教育中的地位与作用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小学实验教学内容与方法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小学科学实验教学的实施过程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小学科学实验教学中的科学探究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小学实验教学中的问题与对策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小学实验教学中的创新与实践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实验教学在小学科学教育中的地位与作用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实验教学通过直观的操作和观察，使学生能够将抽象的科学知识转化为具体的经验，加深对科学原理和方法的理解和掌握。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实验教学强调学生的亲身参与和实践操作，培养学生的动手能力和实践技能，提高学生的科学素养。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实验教学鼓励学生主动探究和发现问题，培养学生的创新思维和解决问题的能力，为未来的科学研究和创新奠定基础。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科学探究是实验教学的核心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实验教学通过模拟科学研究的过程，引导学生提出问题、设计实验、收集数据、分析结果，从而体验科学探究的乐趣和方法。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实验教学促进科学探究能力的培养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通过实验教学，学生可以掌握基本的科学方法和技能，培养观察、思考、分析、归纳等科学探究能力。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科学探究是实验教学的延伸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实验教学不仅局限于课堂内的操作，还可以引导学生开展课外的科学探究活动，拓展学生的科学视野和实践经验。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实验教学与科学探究的关系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态度目标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实验教学在小学科学教育中的目标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通过实验教学，使学生掌握基本的科学知识和原理，理解科学现象的本质和规律。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激发学生对科学的兴趣和好奇心，培养学生的科学精神和创新意识，树立正确的科学价值观。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培养学生的实验操作技能、观察能力和数据分析能力，提高学生的实践能力和科学探究能力。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培养学生严谨的科学态度、合作精神和创新意识，提高学生的综合素质和未来发展潜力。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小学实验教学内容与方法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91" b="29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772" r="77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实验教学内容的选择与设计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贴近生活，激发兴趣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选择与学生日常生活紧密相关的实验内容，如物质的溶解、磁铁的吸引力等，以激发学生的学习兴趣。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逐层深入，引导探究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设计具有层次性的实验内容，从简单到复杂，逐步引导学生深入探究科学现象背后的原理。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整合知识，拓展视野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将不同学科的知识进行整合，设计跨学科的综合实验，帮助学生拓展视野，提高综合解决问题的能力。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引导学生自主设计实验方案、动手操作、观察记录、分析数据、得出结论，培养学生的科学探究能力。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通过教师演示或多媒体展示等方式，向学生展示实验过程和结果，帮助学生形成直观印象。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组织学生进行小组合作实验，促进学生之间的交流与合作，提高学生的团队协作能力。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要求学生按照实验步骤规范操作，养成良好的实验习惯，提高实验的准确性和可重复性。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在实验过程中和实验结束后，教师要及时给予学生反馈和评价，帮助学生了解自己的学习情况和进步程度。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在实验过程中，要严格遵守安全操作规程，确保学生的人身安全和实验器材的完好无损。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500" b="11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小学科学实验教学的实施过程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明确实验要探究的问题和预期结果，为实验提供方向。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83" r="2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准备实验器材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制定实验步骤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根据实验需求，准备相应的实验器材和试剂，确保实验的顺利进行。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设计详细的实验操作步骤，包括实验前的准备、实验过程中的操作以及实验后的处理等。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实验准备阶段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在实验操作前，向学生讲解实验涉及的原理和知识，帮助学生理解实验的背景和意义。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讲解实验原理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教师进行操作示范，展示正确的实验方法和步骤，引导学生观察实验现象。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示范实验操作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学生在教师的指导下，亲自动手进行实验操作，记录实验数据和现象。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学生动手实践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https://d.book118.com/028045121112006030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2024-09-07T06:26:35.670</cp:lastPrinted>
  <dcterms:created xsi:type="dcterms:W3CDTF">2024-09-06T22:26:35Z</dcterms:created>
  <dcterms:modified xsi:type="dcterms:W3CDTF">2024-09-06T22:26:37Z</dcterms:modified>
</cp:coreProperties>
</file>