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1DD8D72-6E63-46DA-8D16-5B554CFD346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0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1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1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1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1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32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CDAE1-3EBE-4A8A-BE15-3B4500D0B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6A620-20CF-4BEF-993F-CE3E68942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E3E85-0382-4452-86E9-B8C278B8E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91031-2D88-4DBD-BAB7-92639A075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A45526-A029-45E7-A335-66F74E27B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D24470-1A25-4E19-BEA9-479664CB0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CEB958-3E5E-49F4-B17D-F36A23937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40996-9E96-436E-8843-D0175B5BC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73539-8C11-4A2D-A34B-104ABF44D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C1F2B-3FB7-4319-B3E5-4D4415F2A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058B1-A24A-4AD2-A261-B924DF503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495E2AF-81F4-44D7-A397-E17E9245B22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0077F5B-C00E-4AA3-90AC-875501E4BF8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4513612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班主任的坚持不懈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班主任的初心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班主任的关怀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班主任的榜样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班主任的成长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班主任的梦想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班主任的初心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人生的初心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掌握教育方向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班主任的初心是什么？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不忘初心，牢记使命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如何保持初心不变？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激励学生成长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初心是如何影响班主任的工作的？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05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06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07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08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09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6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7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20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21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8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9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0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1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2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3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4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5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6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3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0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如何做到专业并兼顾责任？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持续学习提升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坚守教育原则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3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专业的责任如何影响学生的成长？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塑造学生性格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引领学习方向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56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专业的责任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60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班主任的责任是什么？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关注学生成长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促进班级和谐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6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267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1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2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4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5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6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0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困难与挑战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班主任工作中常面临各种困难和挑战，如学生问题处理、家长沟通等。通过勇敢面对和积极解决，班主任能够不断提升自身能力和经验，为学生带来更好的成长体验。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8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8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89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2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3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6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7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8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4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0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0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班主任的付出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时间精力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班主任需要付出哪些努力？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学生进步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付出的辛苦和努力是否得到回报？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自我激励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如何保持付出的热情和动力？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6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27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28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29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30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31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32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33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34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35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6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7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8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39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40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41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42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43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44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45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4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4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班主任的关怀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5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温暖的微笑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班主任的微笑是学生成长道路上重要的动力，能够给学生带来积极的影响，让他们感受到温暖和鼓励。通过微笑，班主任能够传递关怀和支持，树立学生的信心和勇气。微笑背后往往隐藏着班主任的辛劳和付出，是真心关怀的表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5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54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55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0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1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2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3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4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5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6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7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8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9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0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7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7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耐心的倾听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倾听对学生的意义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如何做到耐心倾听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倾听的力量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关爱的行动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班主任如何表达关爱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表达方式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被关爱的学生与不被关爱的学生的差异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行动胜于言辞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0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0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05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0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0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1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1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3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3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8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定期与学生交流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在学习和生活中关心学生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51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价值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陪伴让学生感受到安全与温暖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分享快乐和困扰，共同成长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54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班主任的陪伴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58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存在形式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陪伴是无形的支持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持续的关心和帮助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1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3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64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65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2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3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4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5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6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7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8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9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0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2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班主任的关怀是培育学生健康成长的重要因素，温暖的微笑、耐心的倾听、关爱的行动和持续的陪伴，构成了班主任关怀的重要内容，对学生成长起着至关重要的作用。班主任们的不懈努力和关怀，将激励学生走向成功的道路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3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84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85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8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8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9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9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5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16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17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18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19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20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21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22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23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24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5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6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7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28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29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30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31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32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33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34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3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班主任的榜样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3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3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51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修身齐家治国平天下的内涵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2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修身：指修养个人品德和修炼自身道德修养。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齐家：指做好家庭的经济收入，关心家庭成员的生活和情感，保持家庭和睦。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治国平天下：指积极参与社会公益活动，为国家社会稳定和繁荣出力。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54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如何成为学生的榜样？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5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班主任需要以身作则，言传身教，做到诚信守约，言行一致。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班主任需要亲近学生，关心学生的成长，为学生树立正确的行为榜样。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57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8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修身齐家治国平天下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61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班主任如何做好自己？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2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班主任应该认真履行教育职责，关心学生的成长和发展，积极参与学校教育教学工作。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班主任应该不断学习进步，提升专业素养，成为学生的榜样和引领者。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3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4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5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6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67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568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0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为人师表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8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影响学生行为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为什么班主任需要做为人师表？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建立信任关系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如何树立良好的师表形象？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言传身教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为人师表的标准和要求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4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95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96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97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98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99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0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1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2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3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4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5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6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7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8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09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10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11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2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3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4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5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6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7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4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7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无私奉献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28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班主任需要无私奉献，因为教育事业需要奉献精神的支撑。无私奉献体现了班主任对学生的真挚关爱，是对教育事业的忠诚和奉献。通过无私奉献，班主任可以传递正能量，激励学生积极向上。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9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30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31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32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33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44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45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6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7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8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9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0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1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3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4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8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6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6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6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61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62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3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4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5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6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7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8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0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1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2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4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5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6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7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7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无私奉献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9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帮助学生解决困难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班主任为何需要无私奉献？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默默付出，不计得失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什么是真正的奉献？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建立师生情谊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无私奉献给学生的意义和价值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https://d.book118.com/028045136122006047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班主任的坚持不懈</vt:lpstr>
      <vt:lpstr>目录</vt:lpstr>
      <vt:lpstr>第1章 班主任的初心</vt:lpstr>
      <vt:lpstr>人生的初心</vt:lpstr>
      <vt:lpstr>专业的责任</vt:lpstr>
      <vt:lpstr> </vt:lpstr>
      <vt:lpstr>班主任的付出</vt:lpstr>
      <vt:lpstr>第2章 班主任的关怀</vt:lpstr>
      <vt:lpstr> </vt:lpstr>
      <vt:lpstr>耐心的倾听</vt:lpstr>
      <vt:lpstr>关爱的行动</vt:lpstr>
      <vt:lpstr>班主任的陪伴</vt:lpstr>
      <vt:lpstr>总结</vt:lpstr>
      <vt:lpstr>第3章 班主任的榜样</vt:lpstr>
      <vt:lpstr>修身齐家治国平天下</vt:lpstr>
      <vt:lpstr>为人师表</vt:lpstr>
      <vt:lpstr>无私奉献</vt:lpstr>
      <vt:lpstr>无私奉献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2024-09-29T05:20:39.765</cp:lastPrinted>
  <dcterms:created xsi:type="dcterms:W3CDTF">2024-09-28T21:20:39Z</dcterms:created>
  <dcterms:modified xsi:type="dcterms:W3CDTF">2024-09-28T21:20:42Z</dcterms:modified>
</cp:coreProperties>
</file>