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256357F-7F21-4FF5-9F0A-7C56F56F9E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C4C3FB0-5523-4D8D-9674-2A493324BD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E3EF489-D4DC-4D19-B1EE-546472909D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72A4923-4760-4CD3-8A69-B958B2AC2A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23FF1CA-DC7F-4AEB-AE13-AB3E97F50B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9FC389F-A1E0-45DC-AEE5-EF8BCB5DEA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7B19F26-77F9-42B7-B404-B7AB6D1458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4497752-4AAE-4456-ABC3-94EEA48B2E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27FE5B3-DE87-49C2-BF43-16241D2238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42B358D-88F1-47F5-AC6E-2B532B9492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A09FCFF-D6CF-461F-BAFF-8BD48494A4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2804606501400603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470139" y="529006"/>
            <a:ext cx="7248525" cy="1657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VB设计菜单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5170170" y="171260"/>
            <a:ext cx="1851660" cy="114584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4467920" y="1030644"/>
            <a:ext cx="3256160" cy="572922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8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CONTENTS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2054178" y="1507605"/>
            <a:ext cx="8083645" cy="5056027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VB设计菜单概述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VB设计菜单的构成元素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VB设计菜单的布局与设计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VB设计菜单的实现技术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VB设计菜单的优化与改进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VB设计菜单的应用案例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990837"/>
            <a:ext cx="7405389" cy="1138956"/>
            <a:chOff x="2393306" y="199083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99083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3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51635" y="3830878"/>
            <a:ext cx="8888730" cy="151066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VB设计菜单概述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017700" y="5577969"/>
            <a:ext cx="2156600" cy="638034"/>
            <a:chOff x="5017700" y="5577969"/>
            <a:chExt cx="2156600" cy="638034"/>
          </a:xfrm>
        </p:grpSpPr>
        <p:sp>
          <p:nvSpPr>
            <p:cNvPr id="6" name="TextBox 6"/>
            <p:cNvSpPr txBox="1"/>
            <p:nvPr/>
          </p:nvSpPr>
          <p:spPr>
            <a:xfrm>
              <a:off x="5017700" y="5577969"/>
              <a:ext cx="2156600" cy="6380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C21401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什么是VB设计菜单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VB设计菜单是指使用Visual Basic（VB）编程语言创建的菜单系统。它是一种用户界面元素，用于提供菜单项、子菜单、快捷菜单等功能，方便用户进行操作和选择。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VB设计菜单通常包括主菜单、下拉菜单、弹出菜单等类型，可以自定义菜单项的名称、图标、快捷键等属性，以提供更加友好和个性化的用户界面。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提高用户体验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VB设计菜单能够提供直观、易用的操作界面，使用户能够快速找到所需的功能并进行操作，从而提高用户体验和工作效率。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增强软件功能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VB设计菜单可以方便地添加、删除或修改菜单项，从而方便地扩展或修改软件的功能。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统一软件风格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VB设计菜单可以自定义样式、布局和外观，从而与软件的风格和界面设计相统一，提高软件的视觉效果和整体感。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VB设计菜单的重要性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249697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76918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012267" y="171109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743787" y="3022600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 rot="7259206">
            <a:off x="6589098" y="4674355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-7221168">
            <a:off x="4910864" y="4658432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8" name="Connector 8"/>
          <p:cNvCxnSpPr/>
          <p:nvPr/>
        </p:nvCxnSpPr>
        <p:spPr>
          <a:xfrm>
            <a:off x="6818377" y="3284051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" name="AutoShape 9"/>
          <p:cNvSpPr/>
          <p:nvPr/>
        </p:nvSpPr>
        <p:spPr>
          <a:xfrm>
            <a:off x="10897278" y="3216317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6941312" y="1711093"/>
            <a:ext cx="3862453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随着技术的不断进步和应用需求的不断变化，VB设计菜单也在不断发展演变，出现了更多的交互方式和视觉效果，以满足用户的不同需求。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33969" y="4100915"/>
            <a:ext cx="3190554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未来，随着人工智能、虚拟现实等技术的不断发展，VB设计菜单将会有更多的应用场景和可能性，为用户提供更加智能、便捷的操作体验。</a:t>
            </a:r>
          </a:p>
        </p:txBody>
      </p:sp>
      <p:cxnSp>
        <p:nvCxnSpPr>
          <p:cNvPr id="12" name="Connector 12"/>
          <p:cNvCxnSpPr/>
          <p:nvPr/>
        </p:nvCxnSpPr>
        <p:spPr>
          <a:xfrm>
            <a:off x="7345623" y="5627624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3" name="AutoShape 13"/>
          <p:cNvSpPr/>
          <p:nvPr/>
        </p:nvSpPr>
        <p:spPr>
          <a:xfrm>
            <a:off x="11424524" y="5559891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904945" y="4589949"/>
            <a:ext cx="3793067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5" name="AutoShape 15"/>
          <p:cNvSpPr/>
          <p:nvPr/>
        </p:nvSpPr>
        <p:spPr>
          <a:xfrm>
            <a:off x="904945" y="4510024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869006" y="3172778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VB设计菜单起源于早期的Windows编程，随着Visual Basic语言的普及和发展，逐渐成为一种常用的用户界面设计方式。</a:t>
            </a:r>
          </a:p>
        </p:txBody>
      </p:sp>
      <p:sp>
        <p:nvSpPr>
          <p:cNvPr id="17" name="AutoShape 17"/>
          <p:cNvSpPr/>
          <p:nvPr/>
        </p:nvSpPr>
        <p:spPr>
          <a:xfrm flipV="1">
            <a:off x="5012267" y="3733610"/>
            <a:ext cx="2167467" cy="1826280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5786411" y="3999944"/>
            <a:ext cx="661803" cy="66180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VB设计菜单的历史与发展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990837"/>
            <a:ext cx="7405389" cy="1138956"/>
            <a:chOff x="2393306" y="199083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99083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3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51635" y="3830878"/>
            <a:ext cx="8888730" cy="151066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VB设计菜单的构成元素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017700" y="5577969"/>
            <a:ext cx="2156600" cy="638034"/>
            <a:chOff x="5017700" y="5577969"/>
            <a:chExt cx="2156600" cy="638034"/>
          </a:xfrm>
        </p:grpSpPr>
        <p:sp>
          <p:nvSpPr>
            <p:cNvPr id="6" name="TextBox 6"/>
            <p:cNvSpPr txBox="1"/>
            <p:nvPr/>
          </p:nvSpPr>
          <p:spPr>
            <a:xfrm>
              <a:off x="5017700" y="5577969"/>
              <a:ext cx="2156600" cy="6380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C21401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435703" y="1925288"/>
            <a:ext cx="3294412" cy="3432906"/>
            <a:chOff x="1435703" y="1925288"/>
            <a:chExt cx="3294412" cy="3432906"/>
          </a:xfrm>
        </p:grpSpPr>
        <p:sp>
          <p:nvSpPr>
            <p:cNvPr id="3" name="AutoShape 3"/>
            <p:cNvSpPr/>
            <p:nvPr/>
          </p:nvSpPr>
          <p:spPr>
            <a:xfrm>
              <a:off x="1435703" y="1925288"/>
              <a:ext cx="3294412" cy="3294412"/>
            </a:xfrm>
            <a:prstGeom prst="blockArc">
              <a:avLst/>
            </a:pr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 rot="10800000">
              <a:off x="1435703" y="2063782"/>
              <a:ext cx="3294412" cy="3294412"/>
            </a:xfrm>
            <a:prstGeom prst="blockArc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Freeform 5"/>
          <p:cNvSpPr/>
          <p:nvPr/>
        </p:nvSpPr>
        <p:spPr>
          <a:xfrm>
            <a:off x="2699099" y="3358880"/>
            <a:ext cx="767367" cy="703933"/>
          </a:xfrm>
          <a:custGeom>
            <a:rect l="l" t="t" r="r" b="b"/>
            <a:pathLst>
              <a:path w="986" h="905">
                <a:moveTo>
                  <a:pt x="298" y="855"/>
                </a:moveTo>
                <a:lnTo>
                  <a:pt x="359" y="855"/>
                </a:lnTo>
                <a:lnTo>
                  <a:pt x="359" y="855"/>
                </a:lnTo>
                <a:lnTo>
                  <a:pt x="374" y="838"/>
                </a:lnTo>
                <a:lnTo>
                  <a:pt x="388" y="819"/>
                </a:lnTo>
                <a:lnTo>
                  <a:pt x="401" y="799"/>
                </a:lnTo>
                <a:lnTo>
                  <a:pt x="412" y="776"/>
                </a:lnTo>
                <a:lnTo>
                  <a:pt x="421" y="752"/>
                </a:lnTo>
                <a:lnTo>
                  <a:pt x="427" y="725"/>
                </a:lnTo>
                <a:lnTo>
                  <a:pt x="432" y="697"/>
                </a:lnTo>
                <a:lnTo>
                  <a:pt x="436" y="666"/>
                </a:lnTo>
                <a:lnTo>
                  <a:pt x="425" y="666"/>
                </a:lnTo>
                <a:lnTo>
                  <a:pt x="425" y="666"/>
                </a:lnTo>
                <a:lnTo>
                  <a:pt x="418" y="666"/>
                </a:lnTo>
                <a:lnTo>
                  <a:pt x="412" y="664"/>
                </a:lnTo>
                <a:lnTo>
                  <a:pt x="405" y="661"/>
                </a:lnTo>
                <a:lnTo>
                  <a:pt x="401" y="656"/>
                </a:lnTo>
                <a:lnTo>
                  <a:pt x="397" y="651"/>
                </a:lnTo>
                <a:lnTo>
                  <a:pt x="393" y="646"/>
                </a:lnTo>
                <a:lnTo>
                  <a:pt x="391" y="639"/>
                </a:lnTo>
                <a:lnTo>
                  <a:pt x="390" y="633"/>
                </a:lnTo>
                <a:lnTo>
                  <a:pt x="390" y="633"/>
                </a:lnTo>
                <a:lnTo>
                  <a:pt x="390" y="633"/>
                </a:lnTo>
                <a:lnTo>
                  <a:pt x="391" y="625"/>
                </a:lnTo>
                <a:lnTo>
                  <a:pt x="393" y="620"/>
                </a:lnTo>
                <a:lnTo>
                  <a:pt x="397" y="613"/>
                </a:lnTo>
                <a:lnTo>
                  <a:pt x="401" y="609"/>
                </a:lnTo>
                <a:lnTo>
                  <a:pt x="405" y="604"/>
                </a:lnTo>
                <a:lnTo>
                  <a:pt x="412" y="601"/>
                </a:lnTo>
                <a:lnTo>
                  <a:pt x="418" y="599"/>
                </a:lnTo>
                <a:lnTo>
                  <a:pt x="425" y="598"/>
                </a:lnTo>
                <a:lnTo>
                  <a:pt x="442" y="598"/>
                </a:lnTo>
                <a:lnTo>
                  <a:pt x="442" y="598"/>
                </a:lnTo>
                <a:lnTo>
                  <a:pt x="417" y="573"/>
                </a:lnTo>
                <a:lnTo>
                  <a:pt x="393" y="546"/>
                </a:lnTo>
                <a:lnTo>
                  <a:pt x="371" y="519"/>
                </a:lnTo>
                <a:lnTo>
                  <a:pt x="351" y="489"/>
                </a:lnTo>
                <a:lnTo>
                  <a:pt x="337" y="512"/>
                </a:lnTo>
                <a:lnTo>
                  <a:pt x="337" y="512"/>
                </a:lnTo>
                <a:lnTo>
                  <a:pt x="277" y="476"/>
                </a:lnTo>
                <a:lnTo>
                  <a:pt x="248" y="458"/>
                </a:lnTo>
                <a:lnTo>
                  <a:pt x="219" y="438"/>
                </a:lnTo>
                <a:lnTo>
                  <a:pt x="191" y="418"/>
                </a:lnTo>
                <a:lnTo>
                  <a:pt x="164" y="395"/>
                </a:lnTo>
                <a:lnTo>
                  <a:pt x="138" y="371"/>
                </a:lnTo>
                <a:lnTo>
                  <a:pt x="126" y="358"/>
                </a:lnTo>
                <a:lnTo>
                  <a:pt x="114" y="345"/>
                </a:lnTo>
                <a:lnTo>
                  <a:pt x="114" y="345"/>
                </a:lnTo>
                <a:lnTo>
                  <a:pt x="102" y="331"/>
                </a:lnTo>
                <a:lnTo>
                  <a:pt x="92" y="317"/>
                </a:lnTo>
                <a:lnTo>
                  <a:pt x="81" y="301"/>
                </a:lnTo>
                <a:lnTo>
                  <a:pt x="71" y="285"/>
                </a:lnTo>
                <a:lnTo>
                  <a:pt x="61" y="269"/>
                </a:lnTo>
                <a:lnTo>
                  <a:pt x="53" y="251"/>
                </a:lnTo>
                <a:lnTo>
                  <a:pt x="44" y="234"/>
                </a:lnTo>
                <a:lnTo>
                  <a:pt x="36" y="216"/>
                </a:lnTo>
                <a:lnTo>
                  <a:pt x="30" y="196"/>
                </a:lnTo>
                <a:lnTo>
                  <a:pt x="23" y="175"/>
                </a:lnTo>
                <a:lnTo>
                  <a:pt x="18" y="154"/>
                </a:lnTo>
                <a:lnTo>
                  <a:pt x="13" y="132"/>
                </a:lnTo>
                <a:lnTo>
                  <a:pt x="9" y="108"/>
                </a:lnTo>
                <a:lnTo>
                  <a:pt x="6" y="84"/>
                </a:lnTo>
                <a:lnTo>
                  <a:pt x="4" y="59"/>
                </a:lnTo>
                <a:lnTo>
                  <a:pt x="3" y="33"/>
                </a:lnTo>
                <a:lnTo>
                  <a:pt x="0" y="0"/>
                </a:lnTo>
                <a:lnTo>
                  <a:pt x="33" y="7"/>
                </a:lnTo>
                <a:lnTo>
                  <a:pt x="239" y="55"/>
                </a:lnTo>
                <a:lnTo>
                  <a:pt x="252" y="58"/>
                </a:lnTo>
                <a:lnTo>
                  <a:pt x="252" y="58"/>
                </a:lnTo>
                <a:lnTo>
                  <a:pt x="256" y="23"/>
                </a:lnTo>
                <a:lnTo>
                  <a:pt x="473" y="23"/>
                </a:lnTo>
                <a:lnTo>
                  <a:pt x="520" y="23"/>
                </a:lnTo>
                <a:lnTo>
                  <a:pt x="737" y="23"/>
                </a:lnTo>
                <a:lnTo>
                  <a:pt x="737" y="23"/>
                </a:lnTo>
                <a:lnTo>
                  <a:pt x="740" y="57"/>
                </a:lnTo>
                <a:lnTo>
                  <a:pt x="751" y="55"/>
                </a:lnTo>
                <a:lnTo>
                  <a:pt x="956" y="7"/>
                </a:lnTo>
                <a:lnTo>
                  <a:pt x="988" y="0"/>
                </a:lnTo>
                <a:lnTo>
                  <a:pt x="987" y="33"/>
                </a:lnTo>
                <a:lnTo>
                  <a:pt x="987" y="33"/>
                </a:lnTo>
                <a:lnTo>
                  <a:pt x="986" y="59"/>
                </a:lnTo>
                <a:lnTo>
                  <a:pt x="983" y="84"/>
                </a:lnTo>
                <a:lnTo>
                  <a:pt x="980" y="108"/>
                </a:lnTo>
                <a:lnTo>
                  <a:pt x="976" y="132"/>
                </a:lnTo>
                <a:lnTo>
                  <a:pt x="971" y="154"/>
                </a:lnTo>
                <a:lnTo>
                  <a:pt x="965" y="175"/>
                </a:lnTo>
                <a:lnTo>
                  <a:pt x="960" y="196"/>
                </a:lnTo>
                <a:lnTo>
                  <a:pt x="952" y="216"/>
                </a:lnTo>
                <a:lnTo>
                  <a:pt x="945" y="234"/>
                </a:lnTo>
                <a:lnTo>
                  <a:pt x="936" y="251"/>
                </a:lnTo>
                <a:lnTo>
                  <a:pt x="927" y="269"/>
                </a:lnTo>
                <a:lnTo>
                  <a:pt x="918" y="285"/>
                </a:lnTo>
                <a:lnTo>
                  <a:pt x="908" y="301"/>
                </a:lnTo>
                <a:lnTo>
                  <a:pt x="897" y="317"/>
                </a:lnTo>
                <a:lnTo>
                  <a:pt x="886" y="331"/>
                </a:lnTo>
                <a:lnTo>
                  <a:pt x="874" y="345"/>
                </a:lnTo>
                <a:lnTo>
                  <a:pt x="874" y="345"/>
                </a:lnTo>
                <a:lnTo>
                  <a:pt x="862" y="358"/>
                </a:lnTo>
                <a:lnTo>
                  <a:pt x="850" y="371"/>
                </a:lnTo>
                <a:lnTo>
                  <a:pt x="825" y="395"/>
                </a:lnTo>
                <a:lnTo>
                  <a:pt x="798" y="418"/>
                </a:lnTo>
                <a:lnTo>
                  <a:pt x="770" y="438"/>
                </a:lnTo>
                <a:lnTo>
                  <a:pt x="742" y="458"/>
                </a:lnTo>
                <a:lnTo>
                  <a:pt x="713" y="476"/>
                </a:lnTo>
                <a:lnTo>
                  <a:pt x="653" y="512"/>
                </a:lnTo>
                <a:lnTo>
                  <a:pt x="640" y="491"/>
                </a:lnTo>
                <a:lnTo>
                  <a:pt x="640" y="491"/>
                </a:lnTo>
                <a:lnTo>
                  <a:pt x="620" y="521"/>
                </a:lnTo>
                <a:lnTo>
                  <a:pt x="599" y="548"/>
                </a:lnTo>
                <a:lnTo>
                  <a:pt x="576" y="574"/>
                </a:lnTo>
                <a:lnTo>
                  <a:pt x="551" y="598"/>
                </a:lnTo>
                <a:lnTo>
                  <a:pt x="567" y="598"/>
                </a:lnTo>
                <a:lnTo>
                  <a:pt x="567" y="598"/>
                </a:lnTo>
                <a:lnTo>
                  <a:pt x="574" y="599"/>
                </a:lnTo>
                <a:lnTo>
                  <a:pt x="580" y="601"/>
                </a:lnTo>
                <a:lnTo>
                  <a:pt x="586" y="604"/>
                </a:lnTo>
                <a:lnTo>
                  <a:pt x="591" y="609"/>
                </a:lnTo>
                <a:lnTo>
                  <a:pt x="595" y="613"/>
                </a:lnTo>
                <a:lnTo>
                  <a:pt x="599" y="620"/>
                </a:lnTo>
                <a:lnTo>
                  <a:pt x="601" y="625"/>
                </a:lnTo>
                <a:lnTo>
                  <a:pt x="601" y="633"/>
                </a:lnTo>
                <a:lnTo>
                  <a:pt x="601" y="633"/>
                </a:lnTo>
                <a:lnTo>
                  <a:pt x="601" y="633"/>
                </a:lnTo>
                <a:lnTo>
                  <a:pt x="601" y="639"/>
                </a:lnTo>
                <a:lnTo>
                  <a:pt x="599" y="646"/>
                </a:lnTo>
                <a:lnTo>
                  <a:pt x="595" y="651"/>
                </a:lnTo>
                <a:lnTo>
                  <a:pt x="591" y="656"/>
                </a:lnTo>
                <a:lnTo>
                  <a:pt x="586" y="661"/>
                </a:lnTo>
                <a:lnTo>
                  <a:pt x="580" y="664"/>
                </a:lnTo>
                <a:lnTo>
                  <a:pt x="574" y="666"/>
                </a:lnTo>
                <a:lnTo>
                  <a:pt x="567" y="666"/>
                </a:lnTo>
                <a:lnTo>
                  <a:pt x="557" y="666"/>
                </a:lnTo>
                <a:lnTo>
                  <a:pt x="557" y="666"/>
                </a:lnTo>
                <a:lnTo>
                  <a:pt x="561" y="697"/>
                </a:lnTo>
                <a:lnTo>
                  <a:pt x="565" y="725"/>
                </a:lnTo>
                <a:lnTo>
                  <a:pt x="572" y="752"/>
                </a:lnTo>
                <a:lnTo>
                  <a:pt x="581" y="776"/>
                </a:lnTo>
                <a:lnTo>
                  <a:pt x="592" y="799"/>
                </a:lnTo>
                <a:lnTo>
                  <a:pt x="605" y="819"/>
                </a:lnTo>
                <a:lnTo>
                  <a:pt x="619" y="838"/>
                </a:lnTo>
                <a:lnTo>
                  <a:pt x="634" y="855"/>
                </a:lnTo>
                <a:lnTo>
                  <a:pt x="697" y="855"/>
                </a:lnTo>
                <a:lnTo>
                  <a:pt x="713" y="905"/>
                </a:lnTo>
                <a:lnTo>
                  <a:pt x="283" y="905"/>
                </a:lnTo>
                <a:lnTo>
                  <a:pt x="298" y="855"/>
                </a:lnTo>
                <a:lnTo>
                  <a:pt x="298" y="855"/>
                </a:lnTo>
                <a:close/>
                <a:moveTo>
                  <a:pt x="742" y="109"/>
                </a:moveTo>
                <a:lnTo>
                  <a:pt x="742" y="109"/>
                </a:lnTo>
                <a:lnTo>
                  <a:pt x="741" y="157"/>
                </a:lnTo>
                <a:lnTo>
                  <a:pt x="737" y="203"/>
                </a:lnTo>
                <a:lnTo>
                  <a:pt x="731" y="247"/>
                </a:lnTo>
                <a:lnTo>
                  <a:pt x="723" y="289"/>
                </a:lnTo>
                <a:lnTo>
                  <a:pt x="719" y="310"/>
                </a:lnTo>
                <a:lnTo>
                  <a:pt x="714" y="331"/>
                </a:lnTo>
                <a:lnTo>
                  <a:pt x="707" y="350"/>
                </a:lnTo>
                <a:lnTo>
                  <a:pt x="701" y="370"/>
                </a:lnTo>
                <a:lnTo>
                  <a:pt x="693" y="388"/>
                </a:lnTo>
                <a:lnTo>
                  <a:pt x="685" y="407"/>
                </a:lnTo>
                <a:lnTo>
                  <a:pt x="678" y="425"/>
                </a:lnTo>
                <a:lnTo>
                  <a:pt x="669" y="443"/>
                </a:lnTo>
                <a:lnTo>
                  <a:pt x="669" y="443"/>
                </a:lnTo>
                <a:lnTo>
                  <a:pt x="715" y="414"/>
                </a:lnTo>
                <a:lnTo>
                  <a:pt x="736" y="399"/>
                </a:lnTo>
                <a:lnTo>
                  <a:pt x="758" y="383"/>
                </a:lnTo>
                <a:lnTo>
                  <a:pt x="779" y="367"/>
                </a:lnTo>
                <a:lnTo>
                  <a:pt x="798" y="349"/>
                </a:lnTo>
                <a:lnTo>
                  <a:pt x="818" y="331"/>
                </a:lnTo>
                <a:lnTo>
                  <a:pt x="836" y="311"/>
                </a:lnTo>
                <a:lnTo>
                  <a:pt x="836" y="311"/>
                </a:lnTo>
                <a:lnTo>
                  <a:pt x="855" y="288"/>
                </a:lnTo>
                <a:lnTo>
                  <a:pt x="871" y="263"/>
                </a:lnTo>
                <a:lnTo>
                  <a:pt x="886" y="236"/>
                </a:lnTo>
                <a:lnTo>
                  <a:pt x="894" y="222"/>
                </a:lnTo>
                <a:lnTo>
                  <a:pt x="900" y="208"/>
                </a:lnTo>
                <a:lnTo>
                  <a:pt x="906" y="192"/>
                </a:lnTo>
                <a:lnTo>
                  <a:pt x="912" y="177"/>
                </a:lnTo>
                <a:lnTo>
                  <a:pt x="917" y="159"/>
                </a:lnTo>
                <a:lnTo>
                  <a:pt x="921" y="142"/>
                </a:lnTo>
                <a:lnTo>
                  <a:pt x="925" y="123"/>
                </a:lnTo>
                <a:lnTo>
                  <a:pt x="929" y="105"/>
                </a:lnTo>
                <a:lnTo>
                  <a:pt x="932" y="85"/>
                </a:lnTo>
                <a:lnTo>
                  <a:pt x="934" y="66"/>
                </a:lnTo>
                <a:lnTo>
                  <a:pt x="793" y="97"/>
                </a:lnTo>
                <a:lnTo>
                  <a:pt x="808" y="130"/>
                </a:lnTo>
                <a:lnTo>
                  <a:pt x="761" y="152"/>
                </a:lnTo>
                <a:lnTo>
                  <a:pt x="742" y="109"/>
                </a:lnTo>
                <a:lnTo>
                  <a:pt x="742" y="109"/>
                </a:lnTo>
                <a:close/>
                <a:moveTo>
                  <a:pt x="326" y="446"/>
                </a:moveTo>
                <a:lnTo>
                  <a:pt x="326" y="446"/>
                </a:lnTo>
                <a:lnTo>
                  <a:pt x="316" y="428"/>
                </a:lnTo>
                <a:lnTo>
                  <a:pt x="308" y="409"/>
                </a:lnTo>
                <a:lnTo>
                  <a:pt x="300" y="390"/>
                </a:lnTo>
                <a:lnTo>
                  <a:pt x="292" y="371"/>
                </a:lnTo>
                <a:lnTo>
                  <a:pt x="286" y="350"/>
                </a:lnTo>
                <a:lnTo>
                  <a:pt x="279" y="331"/>
                </a:lnTo>
                <a:lnTo>
                  <a:pt x="274" y="309"/>
                </a:lnTo>
                <a:lnTo>
                  <a:pt x="269" y="288"/>
                </a:lnTo>
                <a:lnTo>
                  <a:pt x="264" y="267"/>
                </a:lnTo>
                <a:lnTo>
                  <a:pt x="261" y="244"/>
                </a:lnTo>
                <a:lnTo>
                  <a:pt x="258" y="221"/>
                </a:lnTo>
                <a:lnTo>
                  <a:pt x="256" y="198"/>
                </a:lnTo>
                <a:lnTo>
                  <a:pt x="253" y="174"/>
                </a:lnTo>
                <a:lnTo>
                  <a:pt x="252" y="151"/>
                </a:lnTo>
                <a:lnTo>
                  <a:pt x="251" y="102"/>
                </a:lnTo>
                <a:lnTo>
                  <a:pt x="228" y="152"/>
                </a:lnTo>
                <a:lnTo>
                  <a:pt x="182" y="130"/>
                </a:lnTo>
                <a:lnTo>
                  <a:pt x="197" y="97"/>
                </a:lnTo>
                <a:lnTo>
                  <a:pt x="56" y="66"/>
                </a:lnTo>
                <a:lnTo>
                  <a:pt x="56" y="66"/>
                </a:lnTo>
                <a:lnTo>
                  <a:pt x="58" y="85"/>
                </a:lnTo>
                <a:lnTo>
                  <a:pt x="60" y="105"/>
                </a:lnTo>
                <a:lnTo>
                  <a:pt x="63" y="123"/>
                </a:lnTo>
                <a:lnTo>
                  <a:pt x="68" y="142"/>
                </a:lnTo>
                <a:lnTo>
                  <a:pt x="72" y="159"/>
                </a:lnTo>
                <a:lnTo>
                  <a:pt x="77" y="177"/>
                </a:lnTo>
                <a:lnTo>
                  <a:pt x="83" y="192"/>
                </a:lnTo>
                <a:lnTo>
                  <a:pt x="89" y="208"/>
                </a:lnTo>
                <a:lnTo>
                  <a:pt x="96" y="222"/>
                </a:lnTo>
                <a:lnTo>
                  <a:pt x="102" y="236"/>
                </a:lnTo>
                <a:lnTo>
                  <a:pt x="118" y="263"/>
                </a:lnTo>
                <a:lnTo>
                  <a:pt x="135" y="288"/>
                </a:lnTo>
                <a:lnTo>
                  <a:pt x="153" y="311"/>
                </a:lnTo>
                <a:lnTo>
                  <a:pt x="153" y="311"/>
                </a:lnTo>
                <a:lnTo>
                  <a:pt x="172" y="332"/>
                </a:lnTo>
                <a:lnTo>
                  <a:pt x="191" y="350"/>
                </a:lnTo>
                <a:lnTo>
                  <a:pt x="212" y="369"/>
                </a:lnTo>
                <a:lnTo>
                  <a:pt x="234" y="385"/>
                </a:lnTo>
                <a:lnTo>
                  <a:pt x="256" y="401"/>
                </a:lnTo>
                <a:lnTo>
                  <a:pt x="279" y="417"/>
                </a:lnTo>
                <a:lnTo>
                  <a:pt x="326" y="446"/>
                </a:lnTo>
                <a:lnTo>
                  <a:pt x="326" y="446"/>
                </a:lnTo>
                <a:close/>
                <a:moveTo>
                  <a:pt x="304" y="70"/>
                </a:moveTo>
                <a:lnTo>
                  <a:pt x="304" y="70"/>
                </a:lnTo>
                <a:lnTo>
                  <a:pt x="304" y="120"/>
                </a:lnTo>
                <a:lnTo>
                  <a:pt x="307" y="170"/>
                </a:lnTo>
                <a:lnTo>
                  <a:pt x="309" y="194"/>
                </a:lnTo>
                <a:lnTo>
                  <a:pt x="312" y="218"/>
                </a:lnTo>
                <a:lnTo>
                  <a:pt x="315" y="242"/>
                </a:lnTo>
                <a:lnTo>
                  <a:pt x="320" y="266"/>
                </a:lnTo>
                <a:lnTo>
                  <a:pt x="320" y="266"/>
                </a:lnTo>
                <a:lnTo>
                  <a:pt x="325" y="288"/>
                </a:lnTo>
                <a:lnTo>
                  <a:pt x="331" y="312"/>
                </a:lnTo>
                <a:lnTo>
                  <a:pt x="339" y="335"/>
                </a:lnTo>
                <a:lnTo>
                  <a:pt x="348" y="358"/>
                </a:lnTo>
                <a:lnTo>
                  <a:pt x="358" y="380"/>
                </a:lnTo>
                <a:lnTo>
                  <a:pt x="368" y="401"/>
                </a:lnTo>
                <a:lnTo>
                  <a:pt x="381" y="423"/>
                </a:lnTo>
                <a:lnTo>
                  <a:pt x="394" y="445"/>
                </a:lnTo>
                <a:lnTo>
                  <a:pt x="394" y="445"/>
                </a:lnTo>
                <a:lnTo>
                  <a:pt x="398" y="448"/>
                </a:lnTo>
                <a:lnTo>
                  <a:pt x="401" y="450"/>
                </a:lnTo>
                <a:lnTo>
                  <a:pt x="404" y="452"/>
                </a:lnTo>
                <a:lnTo>
                  <a:pt x="407" y="453"/>
                </a:lnTo>
                <a:lnTo>
                  <a:pt x="412" y="453"/>
                </a:lnTo>
                <a:lnTo>
                  <a:pt x="416" y="453"/>
                </a:lnTo>
                <a:lnTo>
                  <a:pt x="419" y="452"/>
                </a:lnTo>
                <a:lnTo>
                  <a:pt x="424" y="450"/>
                </a:lnTo>
                <a:lnTo>
                  <a:pt x="424" y="450"/>
                </a:lnTo>
                <a:lnTo>
                  <a:pt x="427" y="447"/>
                </a:lnTo>
                <a:lnTo>
                  <a:pt x="429" y="444"/>
                </a:lnTo>
                <a:lnTo>
                  <a:pt x="430" y="440"/>
                </a:lnTo>
                <a:lnTo>
                  <a:pt x="431" y="436"/>
                </a:lnTo>
                <a:lnTo>
                  <a:pt x="432" y="433"/>
                </a:lnTo>
                <a:lnTo>
                  <a:pt x="431" y="428"/>
                </a:lnTo>
                <a:lnTo>
                  <a:pt x="430" y="425"/>
                </a:lnTo>
                <a:lnTo>
                  <a:pt x="428" y="421"/>
                </a:lnTo>
                <a:lnTo>
                  <a:pt x="428" y="421"/>
                </a:lnTo>
                <a:lnTo>
                  <a:pt x="416" y="402"/>
                </a:lnTo>
                <a:lnTo>
                  <a:pt x="404" y="382"/>
                </a:lnTo>
                <a:lnTo>
                  <a:pt x="394" y="362"/>
                </a:lnTo>
                <a:lnTo>
                  <a:pt x="386" y="342"/>
                </a:lnTo>
                <a:lnTo>
                  <a:pt x="378" y="321"/>
                </a:lnTo>
                <a:lnTo>
                  <a:pt x="371" y="300"/>
                </a:lnTo>
                <a:lnTo>
                  <a:pt x="365" y="279"/>
                </a:lnTo>
                <a:lnTo>
                  <a:pt x="360" y="257"/>
                </a:lnTo>
                <a:lnTo>
                  <a:pt x="360" y="257"/>
                </a:lnTo>
                <a:lnTo>
                  <a:pt x="355" y="234"/>
                </a:lnTo>
                <a:lnTo>
                  <a:pt x="352" y="212"/>
                </a:lnTo>
                <a:lnTo>
                  <a:pt x="350" y="189"/>
                </a:lnTo>
                <a:lnTo>
                  <a:pt x="348" y="166"/>
                </a:lnTo>
                <a:lnTo>
                  <a:pt x="346" y="119"/>
                </a:lnTo>
                <a:lnTo>
                  <a:pt x="346" y="70"/>
                </a:lnTo>
                <a:lnTo>
                  <a:pt x="346" y="70"/>
                </a:lnTo>
                <a:lnTo>
                  <a:pt x="345" y="67"/>
                </a:lnTo>
                <a:lnTo>
                  <a:pt x="343" y="63"/>
                </a:lnTo>
                <a:lnTo>
                  <a:pt x="342" y="59"/>
                </a:lnTo>
                <a:lnTo>
                  <a:pt x="339" y="56"/>
                </a:lnTo>
                <a:lnTo>
                  <a:pt x="337" y="54"/>
                </a:lnTo>
                <a:lnTo>
                  <a:pt x="333" y="52"/>
                </a:lnTo>
                <a:lnTo>
                  <a:pt x="329" y="51"/>
                </a:lnTo>
                <a:lnTo>
                  <a:pt x="325" y="50"/>
                </a:lnTo>
                <a:lnTo>
                  <a:pt x="325" y="50"/>
                </a:lnTo>
                <a:lnTo>
                  <a:pt x="321" y="51"/>
                </a:lnTo>
                <a:lnTo>
                  <a:pt x="317" y="52"/>
                </a:lnTo>
                <a:lnTo>
                  <a:pt x="313" y="53"/>
                </a:lnTo>
                <a:lnTo>
                  <a:pt x="311" y="56"/>
                </a:lnTo>
                <a:lnTo>
                  <a:pt x="308" y="58"/>
                </a:lnTo>
                <a:lnTo>
                  <a:pt x="307" y="63"/>
                </a:lnTo>
                <a:lnTo>
                  <a:pt x="304" y="66"/>
                </a:lnTo>
                <a:lnTo>
                  <a:pt x="304" y="70"/>
                </a:lnTo>
                <a:lnTo>
                  <a:pt x="304" y="7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菜单项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5784437" y="1687163"/>
            <a:ext cx="4496144" cy="565817"/>
            <a:chOff x="5784437" y="1687163"/>
            <a:chExt cx="4496144" cy="565817"/>
          </a:xfrm>
        </p:grpSpPr>
        <p:sp>
          <p:nvSpPr>
            <p:cNvPr id="29" name="AutoShape 29"/>
            <p:cNvSpPr/>
            <p:nvPr/>
          </p:nvSpPr>
          <p:spPr>
            <a:xfrm>
              <a:off x="5784437" y="1687163"/>
              <a:ext cx="4496144" cy="56581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0" name="TextBox 30"/>
          <p:cNvSpPr txBox="1"/>
          <p:nvPr/>
        </p:nvSpPr>
        <p:spPr>
          <a:xfrm>
            <a:off x="5927774" y="1687163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31" name="Group 31"/>
          <p:cNvGrpSpPr/>
          <p:nvPr/>
        </p:nvGrpSpPr>
        <p:grpSpPr>
          <a:xfrm>
            <a:off x="5784437" y="2262505"/>
            <a:ext cx="4496144" cy="820535"/>
            <a:chOff x="5784437" y="2262505"/>
            <a:chExt cx="4496144" cy="820535"/>
          </a:xfrm>
        </p:grpSpPr>
        <p:sp>
          <p:nvSpPr>
            <p:cNvPr id="32" name="TextBox 32"/>
            <p:cNvSpPr txBox="1"/>
            <p:nvPr/>
          </p:nvSpPr>
          <p:spPr>
            <a:xfrm>
              <a:off x="5784437" y="2262505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菜单项是菜单中的一个个选项，用户可以通过点击菜单项来执行相应的操作。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5784437" y="3120755"/>
            <a:ext cx="4496144" cy="565817"/>
            <a:chOff x="5784437" y="3120755"/>
            <a:chExt cx="4496144" cy="565817"/>
          </a:xfrm>
        </p:grpSpPr>
        <p:sp>
          <p:nvSpPr>
            <p:cNvPr id="34" name="AutoShape 34"/>
            <p:cNvSpPr/>
            <p:nvPr/>
          </p:nvSpPr>
          <p:spPr>
            <a:xfrm>
              <a:off x="5784437" y="3120755"/>
              <a:ext cx="4496144" cy="565817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5" name="TextBox 35"/>
          <p:cNvSpPr txBox="1"/>
          <p:nvPr/>
        </p:nvSpPr>
        <p:spPr>
          <a:xfrm>
            <a:off x="5927774" y="3120755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grpSp>
        <p:nvGrpSpPr>
          <p:cNvPr id="36" name="Group 36"/>
          <p:cNvGrpSpPr/>
          <p:nvPr/>
        </p:nvGrpSpPr>
        <p:grpSpPr>
          <a:xfrm>
            <a:off x="5784437" y="3715147"/>
            <a:ext cx="4496144" cy="820535"/>
            <a:chOff x="5784437" y="3715147"/>
            <a:chExt cx="4496144" cy="820535"/>
          </a:xfrm>
        </p:grpSpPr>
        <p:sp>
          <p:nvSpPr>
            <p:cNvPr id="37" name="TextBox 37"/>
            <p:cNvSpPr txBox="1"/>
            <p:nvPr/>
          </p:nvSpPr>
          <p:spPr>
            <a:xfrm>
              <a:off x="5784437" y="3715147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每个菜单项通常包含一个文本标签，用于显示菜单项的名称。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5784437" y="4609991"/>
            <a:ext cx="4496144" cy="565817"/>
            <a:chOff x="5784437" y="4609991"/>
            <a:chExt cx="4496144" cy="565817"/>
          </a:xfrm>
        </p:grpSpPr>
        <p:sp>
          <p:nvSpPr>
            <p:cNvPr id="39" name="AutoShape 39"/>
            <p:cNvSpPr/>
            <p:nvPr/>
          </p:nvSpPr>
          <p:spPr>
            <a:xfrm>
              <a:off x="5784437" y="4609991"/>
              <a:ext cx="4496144" cy="56581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0" name="Group 40"/>
          <p:cNvGrpSpPr/>
          <p:nvPr/>
        </p:nvGrpSpPr>
        <p:grpSpPr>
          <a:xfrm>
            <a:off x="5784437" y="5204382"/>
            <a:ext cx="4496144" cy="820535"/>
            <a:chOff x="5784437" y="5204382"/>
            <a:chExt cx="4496144" cy="820535"/>
          </a:xfrm>
        </p:grpSpPr>
        <p:sp>
          <p:nvSpPr>
            <p:cNvPr id="41" name="TextBox 41"/>
            <p:cNvSpPr txBox="1"/>
            <p:nvPr/>
          </p:nvSpPr>
          <p:spPr>
            <a:xfrm>
              <a:off x="5784437" y="5204382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菜单项可以包含一个或多个子菜单项，子菜单项可以嵌套在其他菜单项中。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5945582" y="4609991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名称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每个菜单项都有一个唯一的名称，用于标识该菜单项。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可见性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可以设置菜单项是否可见，以及在哪个条件下可见。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快捷键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可以为菜单项设置快捷键，以便用户快速访问该菜单项。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菜单项的属性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菜单项的行为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3561535" y="2061200"/>
            <a:ext cx="7382690" cy="1531407"/>
            <a:chOff x="3561535" y="2061200"/>
            <a:chExt cx="7382690" cy="1531407"/>
          </a:xfrm>
        </p:grpSpPr>
        <p:sp>
          <p:nvSpPr>
            <p:cNvPr id="25" name="TextBox 25"/>
            <p:cNvSpPr txBox="1"/>
            <p:nvPr/>
          </p:nvSpPr>
          <p:spPr>
            <a:xfrm>
              <a:off x="3561535" y="2061200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当用户点击菜单项时，会触发一个事件，可以在事件处理程序中编写代码来响应用户的操作。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3561535" y="1520189"/>
            <a:ext cx="7382690" cy="490334"/>
            <a:chOff x="3561535" y="1520189"/>
            <a:chExt cx="7382690" cy="490334"/>
          </a:xfrm>
        </p:grpSpPr>
        <p:sp>
          <p:nvSpPr>
            <p:cNvPr id="27" name="TextBox 27"/>
            <p:cNvSpPr txBox="1"/>
            <p:nvPr/>
          </p:nvSpPr>
          <p:spPr>
            <a:xfrm>
              <a:off x="3561535" y="1520189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响应事件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3561535" y="4422893"/>
            <a:ext cx="7382690" cy="1531407"/>
            <a:chOff x="3561535" y="4422893"/>
            <a:chExt cx="7382690" cy="1531407"/>
          </a:xfrm>
        </p:grpSpPr>
        <p:sp>
          <p:nvSpPr>
            <p:cNvPr id="29" name="TextBox 29"/>
            <p:cNvSpPr txBox="1"/>
            <p:nvPr/>
          </p:nvSpPr>
          <p:spPr>
            <a:xfrm>
              <a:off x="3561535" y="4422893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在事件处理程序中，可以编写代码来执行相应的操作，例如打开一个窗口、保存数据等。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3561535" y="3881882"/>
            <a:ext cx="7382690" cy="490334"/>
            <a:chOff x="3561535" y="3881882"/>
            <a:chExt cx="7382690" cy="490334"/>
          </a:xfrm>
        </p:grpSpPr>
        <p:sp>
          <p:nvSpPr>
            <p:cNvPr id="31" name="TextBox 31"/>
            <p:cNvSpPr txBox="1"/>
            <p:nvPr/>
          </p:nvSpPr>
          <p:spPr>
            <a:xfrm>
              <a:off x="3561535" y="3881882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执行操作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1075314" y="4179055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1075314" y="1789318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1537812" y="4641553"/>
            <a:ext cx="822960" cy="822960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1537812" y="2251817"/>
            <a:ext cx="822960" cy="82296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071464" y="927003"/>
            <a:ext cx="9419070" cy="5265503"/>
          </a:xfrm>
          <a:custGeom>
            <a:rect l="l" t="t" r="r" b="b"/>
            <a:pathLst>
              <a:path w="625" h="495">
                <a:moveTo>
                  <a:pt x="0" y="455"/>
                </a:moveTo>
                <a:lnTo>
                  <a:pt x="117" y="455"/>
                </a:lnTo>
                <a:lnTo>
                  <a:pt x="117" y="378"/>
                </a:lnTo>
                <a:lnTo>
                  <a:pt x="117" y="337"/>
                </a:lnTo>
                <a:lnTo>
                  <a:pt x="158" y="337"/>
                </a:lnTo>
                <a:lnTo>
                  <a:pt x="235" y="337"/>
                </a:lnTo>
                <a:lnTo>
                  <a:pt x="235" y="260"/>
                </a:lnTo>
                <a:lnTo>
                  <a:pt x="235" y="219"/>
                </a:lnTo>
                <a:lnTo>
                  <a:pt x="276" y="219"/>
                </a:lnTo>
                <a:lnTo>
                  <a:pt x="353" y="219"/>
                </a:lnTo>
                <a:lnTo>
                  <a:pt x="353" y="142"/>
                </a:lnTo>
                <a:lnTo>
                  <a:pt x="353" y="101"/>
                </a:lnTo>
                <a:lnTo>
                  <a:pt x="394" y="101"/>
                </a:lnTo>
                <a:lnTo>
                  <a:pt x="495" y="101"/>
                </a:lnTo>
                <a:lnTo>
                  <a:pt x="568" y="29"/>
                </a:lnTo>
                <a:lnTo>
                  <a:pt x="560" y="21"/>
                </a:lnTo>
                <a:lnTo>
                  <a:pt x="593" y="10"/>
                </a:lnTo>
                <a:lnTo>
                  <a:pt x="625" y="0"/>
                </a:lnTo>
                <a:lnTo>
                  <a:pt x="615" y="32"/>
                </a:lnTo>
                <a:lnTo>
                  <a:pt x="604" y="65"/>
                </a:lnTo>
                <a:lnTo>
                  <a:pt x="596" y="57"/>
                </a:lnTo>
                <a:lnTo>
                  <a:pt x="512" y="142"/>
                </a:lnTo>
                <a:lnTo>
                  <a:pt x="394" y="142"/>
                </a:lnTo>
                <a:lnTo>
                  <a:pt x="394" y="219"/>
                </a:lnTo>
                <a:lnTo>
                  <a:pt x="394" y="260"/>
                </a:lnTo>
                <a:lnTo>
                  <a:pt x="353" y="260"/>
                </a:lnTo>
                <a:lnTo>
                  <a:pt x="276" y="260"/>
                </a:lnTo>
                <a:lnTo>
                  <a:pt x="276" y="337"/>
                </a:lnTo>
                <a:lnTo>
                  <a:pt x="276" y="378"/>
                </a:lnTo>
                <a:lnTo>
                  <a:pt x="235" y="378"/>
                </a:lnTo>
                <a:lnTo>
                  <a:pt x="158" y="378"/>
                </a:lnTo>
                <a:lnTo>
                  <a:pt x="158" y="455"/>
                </a:lnTo>
                <a:lnTo>
                  <a:pt x="158" y="495"/>
                </a:lnTo>
                <a:lnTo>
                  <a:pt x="117" y="495"/>
                </a:lnTo>
                <a:lnTo>
                  <a:pt x="0" y="495"/>
                </a:lnTo>
                <a:lnTo>
                  <a:pt x="0" y="455"/>
                </a:lnTo>
              </a:path>
            </a:pathLst>
          </a:custGeom>
          <a:gradFill>
            <a:gsLst>
              <a:gs pos="0">
                <a:schemeClr val="accent1">
                  <a:alpha val="100000"/>
                </a:schemeClr>
              </a:gs>
              <a:gs pos="100000">
                <a:schemeClr val="accent1">
                  <a:alpha val="100000"/>
                  <a:lumMod val="40000"/>
                  <a:lumOff val="60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212425" y="2667733"/>
            <a:ext cx="4325017" cy="1027472"/>
          </a:xfrm>
          <a:prstGeom prst="roundRect">
            <a:avLst>
              <a:gd name="adj" fmla="val 8330"/>
            </a:avLst>
          </a:prstGeom>
          <a:ln w="4762">
            <a:solidFill>
              <a:schemeClr val="accent1">
                <a:lumMod val="75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8522661" y="2674162"/>
            <a:ext cx="0" cy="1059826"/>
          </a:xfrm>
          <a:prstGeom prst="line">
            <a:avLst/>
          </a:prstGeom>
          <a:ln w="6350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7486155" y="2803184"/>
            <a:ext cx="756273" cy="756571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 flipH="1">
            <a:off x="7682370" y="3015782"/>
            <a:ext cx="367566" cy="347027"/>
          </a:xfrm>
          <a:custGeom>
            <a:rect l="l" t="t" r="r" b="b"/>
            <a:pathLst>
              <a:path w="376" h="355">
                <a:moveTo>
                  <a:pt x="90" y="0"/>
                </a:moveTo>
                <a:cubicBezTo>
                  <a:pt x="104" y="0"/>
                  <a:pt x="115" y="12"/>
                  <a:pt x="115" y="26"/>
                </a:cubicBezTo>
                <a:cubicBezTo>
                  <a:pt x="115" y="40"/>
                  <a:pt x="104" y="52"/>
                  <a:pt x="90" y="52"/>
                </a:cubicBezTo>
                <a:cubicBezTo>
                  <a:pt x="75" y="52"/>
                  <a:pt x="64" y="40"/>
                  <a:pt x="64" y="26"/>
                </a:cubicBezTo>
                <a:cubicBezTo>
                  <a:pt x="64" y="12"/>
                  <a:pt x="75" y="0"/>
                  <a:pt x="90" y="0"/>
                </a:cubicBezTo>
                <a:close/>
                <a:moveTo>
                  <a:pt x="37" y="264"/>
                </a:moveTo>
                <a:cubicBezTo>
                  <a:pt x="95" y="264"/>
                  <a:pt x="95" y="264"/>
                  <a:pt x="95" y="264"/>
                </a:cubicBezTo>
                <a:cubicBezTo>
                  <a:pt x="108" y="264"/>
                  <a:pt x="118" y="274"/>
                  <a:pt x="118" y="287"/>
                </a:cubicBezTo>
                <a:cubicBezTo>
                  <a:pt x="118" y="310"/>
                  <a:pt x="118" y="310"/>
                  <a:pt x="118" y="310"/>
                </a:cubicBezTo>
                <a:cubicBezTo>
                  <a:pt x="120" y="310"/>
                  <a:pt x="120" y="310"/>
                  <a:pt x="120" y="310"/>
                </a:cubicBezTo>
                <a:cubicBezTo>
                  <a:pt x="131" y="310"/>
                  <a:pt x="131" y="310"/>
                  <a:pt x="131" y="310"/>
                </a:cubicBezTo>
                <a:cubicBezTo>
                  <a:pt x="134" y="310"/>
                  <a:pt x="134" y="310"/>
                  <a:pt x="134" y="310"/>
                </a:cubicBezTo>
                <a:cubicBezTo>
                  <a:pt x="134" y="287"/>
                  <a:pt x="134" y="287"/>
                  <a:pt x="134" y="287"/>
                </a:cubicBezTo>
                <a:cubicBezTo>
                  <a:pt x="134" y="274"/>
                  <a:pt x="144" y="264"/>
                  <a:pt x="156" y="264"/>
                </a:cubicBezTo>
                <a:cubicBezTo>
                  <a:pt x="215" y="264"/>
                  <a:pt x="215" y="264"/>
                  <a:pt x="215" y="264"/>
                </a:cubicBezTo>
                <a:cubicBezTo>
                  <a:pt x="227" y="264"/>
                  <a:pt x="237" y="274"/>
                  <a:pt x="237" y="287"/>
                </a:cubicBezTo>
                <a:cubicBezTo>
                  <a:pt x="237" y="310"/>
                  <a:pt x="237" y="310"/>
                  <a:pt x="237" y="310"/>
                </a:cubicBezTo>
                <a:cubicBezTo>
                  <a:pt x="241" y="310"/>
                  <a:pt x="241" y="310"/>
                  <a:pt x="241" y="310"/>
                </a:cubicBezTo>
                <a:cubicBezTo>
                  <a:pt x="250" y="310"/>
                  <a:pt x="250" y="310"/>
                  <a:pt x="250" y="310"/>
                </a:cubicBezTo>
                <a:cubicBezTo>
                  <a:pt x="255" y="310"/>
                  <a:pt x="255" y="310"/>
                  <a:pt x="255" y="310"/>
                </a:cubicBezTo>
                <a:cubicBezTo>
                  <a:pt x="255" y="287"/>
                  <a:pt x="255" y="287"/>
                  <a:pt x="255" y="287"/>
                </a:cubicBezTo>
                <a:cubicBezTo>
                  <a:pt x="255" y="274"/>
                  <a:pt x="265" y="264"/>
                  <a:pt x="278" y="264"/>
                </a:cubicBezTo>
                <a:cubicBezTo>
                  <a:pt x="336" y="264"/>
                  <a:pt x="336" y="264"/>
                  <a:pt x="336" y="264"/>
                </a:cubicBezTo>
                <a:cubicBezTo>
                  <a:pt x="348" y="264"/>
                  <a:pt x="358" y="274"/>
                  <a:pt x="358" y="287"/>
                </a:cubicBezTo>
                <a:cubicBezTo>
                  <a:pt x="358" y="310"/>
                  <a:pt x="358" y="310"/>
                  <a:pt x="358" y="310"/>
                </a:cubicBezTo>
                <a:cubicBezTo>
                  <a:pt x="362" y="310"/>
                  <a:pt x="362" y="310"/>
                  <a:pt x="362" y="310"/>
                </a:cubicBezTo>
                <a:cubicBezTo>
                  <a:pt x="371" y="310"/>
                  <a:pt x="371" y="310"/>
                  <a:pt x="371" y="310"/>
                </a:cubicBezTo>
                <a:cubicBezTo>
                  <a:pt x="376" y="310"/>
                  <a:pt x="376" y="310"/>
                  <a:pt x="376" y="310"/>
                </a:cubicBezTo>
                <a:cubicBezTo>
                  <a:pt x="376" y="323"/>
                  <a:pt x="376" y="323"/>
                  <a:pt x="376" y="323"/>
                </a:cubicBezTo>
                <a:cubicBezTo>
                  <a:pt x="371" y="323"/>
                  <a:pt x="371" y="323"/>
                  <a:pt x="371" y="323"/>
                </a:cubicBezTo>
                <a:cubicBezTo>
                  <a:pt x="362" y="323"/>
                  <a:pt x="362" y="323"/>
                  <a:pt x="362" y="323"/>
                </a:cubicBezTo>
                <a:cubicBezTo>
                  <a:pt x="358" y="323"/>
                  <a:pt x="358" y="323"/>
                  <a:pt x="358" y="323"/>
                </a:cubicBezTo>
                <a:cubicBezTo>
                  <a:pt x="358" y="355"/>
                  <a:pt x="358" y="355"/>
                  <a:pt x="358" y="355"/>
                </a:cubicBezTo>
                <a:cubicBezTo>
                  <a:pt x="255" y="355"/>
                  <a:pt x="255" y="355"/>
                  <a:pt x="255" y="355"/>
                </a:cubicBezTo>
                <a:cubicBezTo>
                  <a:pt x="255" y="323"/>
                  <a:pt x="255" y="323"/>
                  <a:pt x="255" y="323"/>
                </a:cubicBezTo>
                <a:cubicBezTo>
                  <a:pt x="250" y="323"/>
                  <a:pt x="250" y="323"/>
                  <a:pt x="250" y="323"/>
                </a:cubicBezTo>
                <a:cubicBezTo>
                  <a:pt x="241" y="323"/>
                  <a:pt x="241" y="323"/>
                  <a:pt x="241" y="323"/>
                </a:cubicBezTo>
                <a:cubicBezTo>
                  <a:pt x="237" y="323"/>
                  <a:pt x="237" y="323"/>
                  <a:pt x="237" y="323"/>
                </a:cubicBezTo>
                <a:cubicBezTo>
                  <a:pt x="237" y="355"/>
                  <a:pt x="237" y="355"/>
                  <a:pt x="237" y="355"/>
                </a:cubicBezTo>
                <a:cubicBezTo>
                  <a:pt x="134" y="355"/>
                  <a:pt x="134" y="355"/>
                  <a:pt x="134" y="355"/>
                </a:cubicBezTo>
                <a:cubicBezTo>
                  <a:pt x="134" y="323"/>
                  <a:pt x="134" y="323"/>
                  <a:pt x="134" y="323"/>
                </a:cubicBezTo>
                <a:cubicBezTo>
                  <a:pt x="131" y="323"/>
                  <a:pt x="131" y="323"/>
                  <a:pt x="131" y="323"/>
                </a:cubicBezTo>
                <a:cubicBezTo>
                  <a:pt x="120" y="323"/>
                  <a:pt x="120" y="323"/>
                  <a:pt x="120" y="323"/>
                </a:cubicBezTo>
                <a:cubicBezTo>
                  <a:pt x="118" y="323"/>
                  <a:pt x="118" y="323"/>
                  <a:pt x="118" y="323"/>
                </a:cubicBezTo>
                <a:cubicBezTo>
                  <a:pt x="118" y="355"/>
                  <a:pt x="118" y="355"/>
                  <a:pt x="118" y="355"/>
                </a:cubicBezTo>
                <a:cubicBezTo>
                  <a:pt x="14" y="355"/>
                  <a:pt x="14" y="355"/>
                  <a:pt x="14" y="355"/>
                </a:cubicBezTo>
                <a:cubicBezTo>
                  <a:pt x="14" y="323"/>
                  <a:pt x="14" y="323"/>
                  <a:pt x="14" y="323"/>
                </a:cubicBezTo>
                <a:cubicBezTo>
                  <a:pt x="0" y="323"/>
                  <a:pt x="0" y="323"/>
                  <a:pt x="0" y="323"/>
                </a:cubicBezTo>
                <a:cubicBezTo>
                  <a:pt x="0" y="310"/>
                  <a:pt x="0" y="310"/>
                  <a:pt x="0" y="310"/>
                </a:cubicBezTo>
                <a:cubicBezTo>
                  <a:pt x="14" y="310"/>
                  <a:pt x="14" y="310"/>
                  <a:pt x="14" y="310"/>
                </a:cubicBezTo>
                <a:cubicBezTo>
                  <a:pt x="14" y="287"/>
                  <a:pt x="14" y="287"/>
                  <a:pt x="14" y="287"/>
                </a:cubicBezTo>
                <a:cubicBezTo>
                  <a:pt x="14" y="274"/>
                  <a:pt x="24" y="264"/>
                  <a:pt x="37" y="264"/>
                </a:cubicBezTo>
                <a:close/>
                <a:moveTo>
                  <a:pt x="307" y="220"/>
                </a:moveTo>
                <a:cubicBezTo>
                  <a:pt x="323" y="220"/>
                  <a:pt x="336" y="232"/>
                  <a:pt x="336" y="248"/>
                </a:cubicBezTo>
                <a:cubicBezTo>
                  <a:pt x="336" y="251"/>
                  <a:pt x="335" y="255"/>
                  <a:pt x="334" y="258"/>
                </a:cubicBezTo>
                <a:cubicBezTo>
                  <a:pt x="281" y="258"/>
                  <a:pt x="281" y="258"/>
                  <a:pt x="281" y="258"/>
                </a:cubicBezTo>
                <a:cubicBezTo>
                  <a:pt x="280" y="255"/>
                  <a:pt x="279" y="251"/>
                  <a:pt x="279" y="248"/>
                </a:cubicBezTo>
                <a:cubicBezTo>
                  <a:pt x="279" y="232"/>
                  <a:pt x="292" y="220"/>
                  <a:pt x="307" y="220"/>
                </a:cubicBezTo>
                <a:close/>
                <a:moveTo>
                  <a:pt x="186" y="220"/>
                </a:moveTo>
                <a:cubicBezTo>
                  <a:pt x="202" y="220"/>
                  <a:pt x="215" y="232"/>
                  <a:pt x="215" y="248"/>
                </a:cubicBezTo>
                <a:cubicBezTo>
                  <a:pt x="215" y="251"/>
                  <a:pt x="214" y="255"/>
                  <a:pt x="213" y="258"/>
                </a:cubicBezTo>
                <a:cubicBezTo>
                  <a:pt x="160" y="258"/>
                  <a:pt x="160" y="258"/>
                  <a:pt x="160" y="258"/>
                </a:cubicBezTo>
                <a:cubicBezTo>
                  <a:pt x="159" y="255"/>
                  <a:pt x="158" y="251"/>
                  <a:pt x="158" y="248"/>
                </a:cubicBezTo>
                <a:cubicBezTo>
                  <a:pt x="158" y="232"/>
                  <a:pt x="171" y="220"/>
                  <a:pt x="186" y="220"/>
                </a:cubicBezTo>
                <a:close/>
                <a:moveTo>
                  <a:pt x="67" y="220"/>
                </a:moveTo>
                <a:cubicBezTo>
                  <a:pt x="82" y="220"/>
                  <a:pt x="95" y="232"/>
                  <a:pt x="95" y="248"/>
                </a:cubicBezTo>
                <a:cubicBezTo>
                  <a:pt x="95" y="251"/>
                  <a:pt x="94" y="255"/>
                  <a:pt x="93" y="258"/>
                </a:cubicBezTo>
                <a:cubicBezTo>
                  <a:pt x="40" y="258"/>
                  <a:pt x="40" y="258"/>
                  <a:pt x="40" y="258"/>
                </a:cubicBezTo>
                <a:cubicBezTo>
                  <a:pt x="39" y="255"/>
                  <a:pt x="38" y="251"/>
                  <a:pt x="38" y="248"/>
                </a:cubicBezTo>
                <a:cubicBezTo>
                  <a:pt x="38" y="232"/>
                  <a:pt x="51" y="220"/>
                  <a:pt x="67" y="220"/>
                </a:cubicBezTo>
                <a:close/>
                <a:moveTo>
                  <a:pt x="307" y="130"/>
                </a:moveTo>
                <a:cubicBezTo>
                  <a:pt x="307" y="147"/>
                  <a:pt x="307" y="147"/>
                  <a:pt x="307" y="147"/>
                </a:cubicBezTo>
                <a:cubicBezTo>
                  <a:pt x="293" y="147"/>
                  <a:pt x="293" y="147"/>
                  <a:pt x="293" y="147"/>
                </a:cubicBezTo>
                <a:cubicBezTo>
                  <a:pt x="308" y="201"/>
                  <a:pt x="308" y="201"/>
                  <a:pt x="308" y="201"/>
                </a:cubicBezTo>
                <a:cubicBezTo>
                  <a:pt x="289" y="201"/>
                  <a:pt x="289" y="201"/>
                  <a:pt x="289" y="201"/>
                </a:cubicBezTo>
                <a:cubicBezTo>
                  <a:pt x="273" y="147"/>
                  <a:pt x="273" y="147"/>
                  <a:pt x="273" y="147"/>
                </a:cubicBezTo>
                <a:cubicBezTo>
                  <a:pt x="216" y="147"/>
                  <a:pt x="216" y="147"/>
                  <a:pt x="216" y="147"/>
                </a:cubicBezTo>
                <a:cubicBezTo>
                  <a:pt x="201" y="201"/>
                  <a:pt x="201" y="201"/>
                  <a:pt x="201" y="201"/>
                </a:cubicBezTo>
                <a:cubicBezTo>
                  <a:pt x="181" y="201"/>
                  <a:pt x="181" y="201"/>
                  <a:pt x="181" y="201"/>
                </a:cubicBezTo>
                <a:cubicBezTo>
                  <a:pt x="197" y="147"/>
                  <a:pt x="197" y="147"/>
                  <a:pt x="197" y="147"/>
                </a:cubicBezTo>
                <a:cubicBezTo>
                  <a:pt x="181" y="147"/>
                  <a:pt x="181" y="147"/>
                  <a:pt x="181" y="147"/>
                </a:cubicBezTo>
                <a:cubicBezTo>
                  <a:pt x="181" y="130"/>
                  <a:pt x="181" y="130"/>
                  <a:pt x="181" y="130"/>
                </a:cubicBezTo>
                <a:cubicBezTo>
                  <a:pt x="307" y="130"/>
                  <a:pt x="307" y="130"/>
                  <a:pt x="307" y="130"/>
                </a:cubicBezTo>
                <a:close/>
                <a:moveTo>
                  <a:pt x="180" y="16"/>
                </a:moveTo>
                <a:cubicBezTo>
                  <a:pt x="175" y="16"/>
                  <a:pt x="170" y="18"/>
                  <a:pt x="166" y="21"/>
                </a:cubicBezTo>
                <a:cubicBezTo>
                  <a:pt x="166" y="21"/>
                  <a:pt x="166" y="21"/>
                  <a:pt x="166" y="21"/>
                </a:cubicBezTo>
                <a:cubicBezTo>
                  <a:pt x="163" y="25"/>
                  <a:pt x="161" y="30"/>
                  <a:pt x="161" y="35"/>
                </a:cubicBezTo>
                <a:cubicBezTo>
                  <a:pt x="161" y="72"/>
                  <a:pt x="161" y="72"/>
                  <a:pt x="161" y="72"/>
                </a:cubicBezTo>
                <a:cubicBezTo>
                  <a:pt x="155" y="73"/>
                  <a:pt x="155" y="73"/>
                  <a:pt x="155" y="73"/>
                </a:cubicBezTo>
                <a:cubicBezTo>
                  <a:pt x="155" y="67"/>
                  <a:pt x="155" y="67"/>
                  <a:pt x="155" y="67"/>
                </a:cubicBezTo>
                <a:cubicBezTo>
                  <a:pt x="128" y="67"/>
                  <a:pt x="128" y="67"/>
                  <a:pt x="128" y="67"/>
                </a:cubicBezTo>
                <a:cubicBezTo>
                  <a:pt x="109" y="55"/>
                  <a:pt x="109" y="55"/>
                  <a:pt x="109" y="55"/>
                </a:cubicBezTo>
                <a:cubicBezTo>
                  <a:pt x="63" y="55"/>
                  <a:pt x="117" y="55"/>
                  <a:pt x="66" y="55"/>
                </a:cubicBezTo>
                <a:cubicBezTo>
                  <a:pt x="57" y="55"/>
                  <a:pt x="50" y="63"/>
                  <a:pt x="50" y="71"/>
                </a:cubicBezTo>
                <a:cubicBezTo>
                  <a:pt x="50" y="122"/>
                  <a:pt x="50" y="122"/>
                  <a:pt x="50" y="122"/>
                </a:cubicBezTo>
                <a:cubicBezTo>
                  <a:pt x="66" y="122"/>
                  <a:pt x="66" y="122"/>
                  <a:pt x="66" y="122"/>
                </a:cubicBezTo>
                <a:cubicBezTo>
                  <a:pt x="66" y="85"/>
                  <a:pt x="66" y="85"/>
                  <a:pt x="66" y="85"/>
                </a:cubicBezTo>
                <a:cubicBezTo>
                  <a:pt x="69" y="85"/>
                  <a:pt x="69" y="85"/>
                  <a:pt x="69" y="85"/>
                </a:cubicBezTo>
                <a:cubicBezTo>
                  <a:pt x="69" y="122"/>
                  <a:pt x="69" y="122"/>
                  <a:pt x="69" y="122"/>
                </a:cubicBezTo>
                <a:cubicBezTo>
                  <a:pt x="69" y="132"/>
                  <a:pt x="69" y="132"/>
                  <a:pt x="69" y="132"/>
                </a:cubicBezTo>
                <a:cubicBezTo>
                  <a:pt x="69" y="199"/>
                  <a:pt x="69" y="199"/>
                  <a:pt x="69" y="199"/>
                </a:cubicBezTo>
                <a:cubicBezTo>
                  <a:pt x="87" y="199"/>
                  <a:pt x="87" y="199"/>
                  <a:pt x="87" y="199"/>
                </a:cubicBezTo>
                <a:cubicBezTo>
                  <a:pt x="87" y="143"/>
                  <a:pt x="87" y="143"/>
                  <a:pt x="87" y="143"/>
                </a:cubicBezTo>
                <a:cubicBezTo>
                  <a:pt x="91" y="143"/>
                  <a:pt x="91" y="143"/>
                  <a:pt x="91" y="143"/>
                </a:cubicBezTo>
                <a:cubicBezTo>
                  <a:pt x="91" y="199"/>
                  <a:pt x="91" y="199"/>
                  <a:pt x="91" y="199"/>
                </a:cubicBezTo>
                <a:cubicBezTo>
                  <a:pt x="109" y="199"/>
                  <a:pt x="109" y="199"/>
                  <a:pt x="109" y="199"/>
                </a:cubicBezTo>
                <a:cubicBezTo>
                  <a:pt x="109" y="189"/>
                  <a:pt x="109" y="189"/>
                  <a:pt x="109" y="189"/>
                </a:cubicBezTo>
                <a:cubicBezTo>
                  <a:pt x="109" y="132"/>
                  <a:pt x="109" y="132"/>
                  <a:pt x="109" y="132"/>
                </a:cubicBezTo>
                <a:cubicBezTo>
                  <a:pt x="109" y="122"/>
                  <a:pt x="109" y="122"/>
                  <a:pt x="109" y="122"/>
                </a:cubicBezTo>
                <a:cubicBezTo>
                  <a:pt x="109" y="85"/>
                  <a:pt x="109" y="85"/>
                  <a:pt x="109" y="85"/>
                </a:cubicBezTo>
                <a:cubicBezTo>
                  <a:pt x="109" y="75"/>
                  <a:pt x="109" y="75"/>
                  <a:pt x="109" y="75"/>
                </a:cubicBezTo>
                <a:cubicBezTo>
                  <a:pt x="128" y="85"/>
                  <a:pt x="128" y="85"/>
                  <a:pt x="128" y="85"/>
                </a:cubicBezTo>
                <a:cubicBezTo>
                  <a:pt x="155" y="85"/>
                  <a:pt x="155" y="85"/>
                  <a:pt x="155" y="85"/>
                </a:cubicBezTo>
                <a:cubicBezTo>
                  <a:pt x="155" y="80"/>
                  <a:pt x="155" y="80"/>
                  <a:pt x="155" y="80"/>
                </a:cubicBezTo>
                <a:cubicBezTo>
                  <a:pt x="161" y="79"/>
                  <a:pt x="161" y="79"/>
                  <a:pt x="161" y="79"/>
                </a:cubicBezTo>
                <a:cubicBezTo>
                  <a:pt x="161" y="107"/>
                  <a:pt x="161" y="107"/>
                  <a:pt x="161" y="107"/>
                </a:cubicBezTo>
                <a:cubicBezTo>
                  <a:pt x="161" y="112"/>
                  <a:pt x="163" y="117"/>
                  <a:pt x="166" y="120"/>
                </a:cubicBezTo>
                <a:cubicBezTo>
                  <a:pt x="166" y="120"/>
                  <a:pt x="166" y="120"/>
                  <a:pt x="166" y="120"/>
                </a:cubicBezTo>
                <a:cubicBezTo>
                  <a:pt x="166" y="120"/>
                  <a:pt x="166" y="120"/>
                  <a:pt x="166" y="120"/>
                </a:cubicBezTo>
                <a:cubicBezTo>
                  <a:pt x="170" y="124"/>
                  <a:pt x="175" y="126"/>
                  <a:pt x="180" y="126"/>
                </a:cubicBezTo>
                <a:cubicBezTo>
                  <a:pt x="304" y="126"/>
                  <a:pt x="304" y="126"/>
                  <a:pt x="304" y="126"/>
                </a:cubicBezTo>
                <a:cubicBezTo>
                  <a:pt x="309" y="126"/>
                  <a:pt x="314" y="124"/>
                  <a:pt x="317" y="120"/>
                </a:cubicBezTo>
                <a:cubicBezTo>
                  <a:pt x="317" y="120"/>
                  <a:pt x="317" y="120"/>
                  <a:pt x="317" y="120"/>
                </a:cubicBezTo>
                <a:cubicBezTo>
                  <a:pt x="321" y="117"/>
                  <a:pt x="323" y="112"/>
                  <a:pt x="323" y="107"/>
                </a:cubicBezTo>
                <a:cubicBezTo>
                  <a:pt x="323" y="35"/>
                  <a:pt x="323" y="35"/>
                  <a:pt x="323" y="35"/>
                </a:cubicBezTo>
                <a:cubicBezTo>
                  <a:pt x="323" y="30"/>
                  <a:pt x="321" y="25"/>
                  <a:pt x="317" y="21"/>
                </a:cubicBezTo>
                <a:cubicBezTo>
                  <a:pt x="314" y="18"/>
                  <a:pt x="309" y="16"/>
                  <a:pt x="304" y="16"/>
                </a:cubicBezTo>
                <a:cubicBezTo>
                  <a:pt x="180" y="16"/>
                  <a:pt x="180" y="16"/>
                  <a:pt x="180" y="16"/>
                </a:cubicBezTo>
                <a:close/>
                <a:moveTo>
                  <a:pt x="304" y="31"/>
                </a:moveTo>
                <a:cubicBezTo>
                  <a:pt x="305" y="31"/>
                  <a:pt x="306" y="31"/>
                  <a:pt x="307" y="32"/>
                </a:cubicBezTo>
                <a:cubicBezTo>
                  <a:pt x="307" y="33"/>
                  <a:pt x="308" y="34"/>
                  <a:pt x="308" y="35"/>
                </a:cubicBezTo>
                <a:cubicBezTo>
                  <a:pt x="308" y="107"/>
                  <a:pt x="308" y="107"/>
                  <a:pt x="308" y="107"/>
                </a:cubicBezTo>
                <a:cubicBezTo>
                  <a:pt x="308" y="108"/>
                  <a:pt x="307" y="109"/>
                  <a:pt x="307" y="109"/>
                </a:cubicBezTo>
                <a:cubicBezTo>
                  <a:pt x="307" y="110"/>
                  <a:pt x="307" y="110"/>
                  <a:pt x="307" y="110"/>
                </a:cubicBezTo>
                <a:cubicBezTo>
                  <a:pt x="306" y="110"/>
                  <a:pt x="305" y="111"/>
                  <a:pt x="304" y="111"/>
                </a:cubicBezTo>
                <a:cubicBezTo>
                  <a:pt x="180" y="111"/>
                  <a:pt x="180" y="111"/>
                  <a:pt x="180" y="111"/>
                </a:cubicBezTo>
                <a:cubicBezTo>
                  <a:pt x="179" y="111"/>
                  <a:pt x="178" y="110"/>
                  <a:pt x="177" y="110"/>
                </a:cubicBezTo>
                <a:cubicBezTo>
                  <a:pt x="177" y="109"/>
                  <a:pt x="177" y="109"/>
                  <a:pt x="177" y="109"/>
                </a:cubicBezTo>
                <a:cubicBezTo>
                  <a:pt x="176" y="109"/>
                  <a:pt x="176" y="108"/>
                  <a:pt x="176" y="107"/>
                </a:cubicBezTo>
                <a:cubicBezTo>
                  <a:pt x="176" y="76"/>
                  <a:pt x="176" y="76"/>
                  <a:pt x="176" y="76"/>
                </a:cubicBezTo>
                <a:cubicBezTo>
                  <a:pt x="238" y="63"/>
                  <a:pt x="238" y="63"/>
                  <a:pt x="238" y="63"/>
                </a:cubicBezTo>
                <a:cubicBezTo>
                  <a:pt x="237" y="62"/>
                  <a:pt x="237" y="62"/>
                  <a:pt x="237" y="62"/>
                </a:cubicBezTo>
                <a:cubicBezTo>
                  <a:pt x="176" y="70"/>
                  <a:pt x="176" y="70"/>
                  <a:pt x="176" y="70"/>
                </a:cubicBezTo>
                <a:cubicBezTo>
                  <a:pt x="176" y="35"/>
                  <a:pt x="176" y="35"/>
                  <a:pt x="176" y="35"/>
                </a:cubicBezTo>
                <a:cubicBezTo>
                  <a:pt x="176" y="34"/>
                  <a:pt x="176" y="33"/>
                  <a:pt x="177" y="32"/>
                </a:cubicBezTo>
                <a:cubicBezTo>
                  <a:pt x="177" y="32"/>
                  <a:pt x="177" y="32"/>
                  <a:pt x="177" y="32"/>
                </a:cubicBezTo>
                <a:cubicBezTo>
                  <a:pt x="178" y="31"/>
                  <a:pt x="179" y="31"/>
                  <a:pt x="180" y="31"/>
                </a:cubicBezTo>
                <a:lnTo>
                  <a:pt x="304" y="31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440775" y="3915508"/>
            <a:ext cx="4325017" cy="1027472"/>
          </a:xfrm>
          <a:prstGeom prst="roundRect">
            <a:avLst>
              <a:gd name="adj" fmla="val 8330"/>
            </a:avLst>
          </a:prstGeom>
          <a:ln w="4762">
            <a:solidFill>
              <a:schemeClr val="accent1">
                <a:lumMod val="75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8" name="Connector 8"/>
          <p:cNvCxnSpPr/>
          <p:nvPr/>
        </p:nvCxnSpPr>
        <p:spPr>
          <a:xfrm flipH="1">
            <a:off x="6751011" y="3921937"/>
            <a:ext cx="0" cy="1059826"/>
          </a:xfrm>
          <a:prstGeom prst="line">
            <a:avLst/>
          </a:prstGeom>
          <a:ln w="6350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" name="AutoShape 9"/>
          <p:cNvSpPr/>
          <p:nvPr/>
        </p:nvSpPr>
        <p:spPr>
          <a:xfrm>
            <a:off x="5714505" y="4050959"/>
            <a:ext cx="756273" cy="756571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678650" y="5144233"/>
            <a:ext cx="4325017" cy="1027472"/>
          </a:xfrm>
          <a:prstGeom prst="roundRect">
            <a:avLst>
              <a:gd name="adj" fmla="val 8330"/>
            </a:avLst>
          </a:prstGeom>
          <a:ln w="4762">
            <a:solidFill>
              <a:schemeClr val="accent1">
                <a:lumMod val="75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4988886" y="5150662"/>
            <a:ext cx="0" cy="1059826"/>
          </a:xfrm>
          <a:prstGeom prst="line">
            <a:avLst/>
          </a:prstGeom>
          <a:ln w="6350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AutoShape 12"/>
          <p:cNvSpPr/>
          <p:nvPr/>
        </p:nvSpPr>
        <p:spPr>
          <a:xfrm>
            <a:off x="3952380" y="5279684"/>
            <a:ext cx="756273" cy="756571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5908809" y="4245412"/>
            <a:ext cx="367665" cy="367665"/>
          </a:xfrm>
          <a:custGeom>
            <a:rect l="l" t="t" r="r" b="b"/>
            <a:pathLst>
              <a:path w="304800" h="304800"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67640" y="228600"/>
                </a:moveTo>
                <a:lnTo>
                  <a:pt x="182880" y="228600"/>
                </a:lnTo>
                <a:cubicBezTo>
                  <a:pt x="208131" y="228600"/>
                  <a:pt x="228600" y="208131"/>
                  <a:pt x="228600" y="182880"/>
                </a:cubicBezTo>
                <a:cubicBezTo>
                  <a:pt x="228600" y="157629"/>
                  <a:pt x="208131" y="137160"/>
                  <a:pt x="182880" y="137160"/>
                </a:cubicBezTo>
                <a:lnTo>
                  <a:pt x="182880" y="137160"/>
                </a:lnTo>
                <a:lnTo>
                  <a:pt x="121768" y="137160"/>
                </a:lnTo>
                <a:cubicBezTo>
                  <a:pt x="113348" y="137160"/>
                  <a:pt x="106528" y="130340"/>
                  <a:pt x="106528" y="121920"/>
                </a:cubicBezTo>
                <a:cubicBezTo>
                  <a:pt x="106528" y="113500"/>
                  <a:pt x="113348" y="106680"/>
                  <a:pt x="121768" y="106680"/>
                </a:cubicBezTo>
                <a:lnTo>
                  <a:pt x="121768" y="106680"/>
                </a:lnTo>
                <a:lnTo>
                  <a:pt x="213360" y="106680"/>
                </a:lnTo>
                <a:lnTo>
                  <a:pt x="213360" y="76200"/>
                </a:lnTo>
                <a:lnTo>
                  <a:pt x="167640" y="76200"/>
                </a:lnTo>
                <a:lnTo>
                  <a:pt x="167640" y="45720"/>
                </a:lnTo>
                <a:lnTo>
                  <a:pt x="137160" y="45720"/>
                </a:lnTo>
                <a:lnTo>
                  <a:pt x="137160" y="76200"/>
                </a:lnTo>
                <a:lnTo>
                  <a:pt x="121920" y="76200"/>
                </a:lnTo>
                <a:cubicBezTo>
                  <a:pt x="96669" y="76200"/>
                  <a:pt x="76200" y="96669"/>
                  <a:pt x="76200" y="121920"/>
                </a:cubicBezTo>
                <a:cubicBezTo>
                  <a:pt x="76200" y="147171"/>
                  <a:pt x="96669" y="167640"/>
                  <a:pt x="121920" y="167640"/>
                </a:cubicBezTo>
                <a:lnTo>
                  <a:pt x="121920" y="167640"/>
                </a:lnTo>
                <a:lnTo>
                  <a:pt x="182880" y="167640"/>
                </a:lnTo>
                <a:cubicBezTo>
                  <a:pt x="191300" y="167640"/>
                  <a:pt x="198120" y="174460"/>
                  <a:pt x="198120" y="182880"/>
                </a:cubicBezTo>
                <a:cubicBezTo>
                  <a:pt x="198120" y="191300"/>
                  <a:pt x="191300" y="198120"/>
                  <a:pt x="182880" y="198120"/>
                </a:cubicBezTo>
                <a:lnTo>
                  <a:pt x="182880" y="198120"/>
                </a:lnTo>
                <a:lnTo>
                  <a:pt x="91440" y="198120"/>
                </a:lnTo>
                <a:lnTo>
                  <a:pt x="91440" y="228600"/>
                </a:lnTo>
                <a:lnTo>
                  <a:pt x="137160" y="228600"/>
                </a:lnTo>
                <a:lnTo>
                  <a:pt x="137160" y="259080"/>
                </a:lnTo>
                <a:lnTo>
                  <a:pt x="167640" y="259080"/>
                </a:lnTo>
                <a:lnTo>
                  <a:pt x="16764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4146684" y="5474137"/>
            <a:ext cx="367665" cy="367665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菜单项的事件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5222881" y="5436037"/>
            <a:ext cx="2541428" cy="490334"/>
            <a:chOff x="5222881" y="5436037"/>
            <a:chExt cx="2541428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5222881" y="5436037"/>
              <a:ext cx="254142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点击事件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6971715" y="4184077"/>
            <a:ext cx="2541428" cy="490334"/>
            <a:chOff x="6971715" y="4184077"/>
            <a:chExt cx="2541428" cy="490334"/>
          </a:xfrm>
        </p:grpSpPr>
        <p:sp>
          <p:nvSpPr>
            <p:cNvPr id="40" name="TextBox 40"/>
            <p:cNvSpPr txBox="1"/>
            <p:nvPr/>
          </p:nvSpPr>
          <p:spPr>
            <a:xfrm>
              <a:off x="6971715" y="4184077"/>
              <a:ext cx="254142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禁用事件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8736929" y="2936302"/>
            <a:ext cx="2541428" cy="490334"/>
            <a:chOff x="8736929" y="2936302"/>
            <a:chExt cx="2541428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8736929" y="2936302"/>
              <a:ext cx="254142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启用事件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2228086" y="3512222"/>
            <a:ext cx="2381737" cy="806572"/>
            <a:chOff x="2228086" y="3512222"/>
            <a:chExt cx="2381737" cy="806572"/>
          </a:xfrm>
        </p:grpSpPr>
        <p:sp>
          <p:nvSpPr>
            <p:cNvPr id="44" name="TextBox 44"/>
            <p:cNvSpPr txBox="1"/>
            <p:nvPr/>
          </p:nvSpPr>
          <p:spPr>
            <a:xfrm>
              <a:off x="2228086" y="3512222"/>
              <a:ext cx="2381737" cy="806572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当用户尝试点击一个被禁用的菜单项时触发。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4027453" y="2264447"/>
            <a:ext cx="2381737" cy="806572"/>
            <a:chOff x="4027453" y="2264447"/>
            <a:chExt cx="2381737" cy="806572"/>
          </a:xfrm>
        </p:grpSpPr>
        <p:sp>
          <p:nvSpPr>
            <p:cNvPr id="46" name="TextBox 46"/>
            <p:cNvSpPr txBox="1"/>
            <p:nvPr/>
          </p:nvSpPr>
          <p:spPr>
            <a:xfrm>
              <a:off x="4027453" y="2264447"/>
              <a:ext cx="2381737" cy="806572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当用户尝试点击一个被启用的菜单项时触发。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454963" y="4740947"/>
            <a:ext cx="2381737" cy="806572"/>
            <a:chOff x="454963" y="4740947"/>
            <a:chExt cx="2381737" cy="806572"/>
          </a:xfrm>
        </p:grpSpPr>
        <p:sp>
          <p:nvSpPr>
            <p:cNvPr id="48" name="TextBox 48"/>
            <p:cNvSpPr txBox="1"/>
            <p:nvPr/>
          </p:nvSpPr>
          <p:spPr>
            <a:xfrm>
              <a:off x="454963" y="4740947"/>
              <a:ext cx="2381737" cy="806572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当用户点击菜单项时触发。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990837"/>
            <a:ext cx="7405389" cy="1138956"/>
            <a:chOff x="2393306" y="199083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99083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3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51635" y="3830878"/>
            <a:ext cx="8888730" cy="151066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VB设计菜单的布局与设计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017700" y="5577969"/>
            <a:ext cx="2156600" cy="638034"/>
            <a:chOff x="5017700" y="5577969"/>
            <a:chExt cx="2156600" cy="638034"/>
          </a:xfrm>
        </p:grpSpPr>
        <p:sp>
          <p:nvSpPr>
            <p:cNvPr id="6" name="TextBox 6"/>
            <p:cNvSpPr txBox="1"/>
            <p:nvPr/>
          </p:nvSpPr>
          <p:spPr>
            <a:xfrm>
              <a:off x="5017700" y="5577969"/>
              <a:ext cx="2156600" cy="6380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C21401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218874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267642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垂直布局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575272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将菜单项按垂直方向排列，适合于较窄的屏幕或窗口。</a:t>
            </a:r>
          </a:p>
        </p:txBody>
      </p:sp>
      <p:sp>
        <p:nvSpPr>
          <p:cNvPr id="5" name="AutoShape 5"/>
          <p:cNvSpPr/>
          <p:nvPr/>
        </p:nvSpPr>
        <p:spPr>
          <a:xfrm rot="2700000">
            <a:off x="3139895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3264136" y="1220082"/>
            <a:ext cx="542436" cy="530244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 flipV="1">
            <a:off x="6220648" y="2346968"/>
            <a:ext cx="0" cy="3305393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" name="Connector 8"/>
          <p:cNvCxnSpPr/>
          <p:nvPr/>
        </p:nvCxnSpPr>
        <p:spPr>
          <a:xfrm>
            <a:off x="4684480" y="3999665"/>
            <a:ext cx="3072335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" name="AutoShape 9"/>
          <p:cNvSpPr/>
          <p:nvPr/>
        </p:nvSpPr>
        <p:spPr>
          <a:xfrm>
            <a:off x="6589461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6638230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水平布局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945860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将菜单项按水平方向排列，适合于较宽的屏幕或窗口。</a:t>
            </a:r>
          </a:p>
        </p:txBody>
      </p:sp>
      <p:sp>
        <p:nvSpPr>
          <p:cNvPr id="12" name="AutoShape 12"/>
          <p:cNvSpPr/>
          <p:nvPr/>
        </p:nvSpPr>
        <p:spPr>
          <a:xfrm rot="2700000">
            <a:off x="8510482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218874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1267642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弹出式布局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75272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通过点击某个按钮或菜单项，弹出子菜单供用户选择。</a:t>
            </a:r>
          </a:p>
        </p:txBody>
      </p:sp>
      <p:sp>
        <p:nvSpPr>
          <p:cNvPr id="16" name="AutoShape 16"/>
          <p:cNvSpPr/>
          <p:nvPr/>
        </p:nvSpPr>
        <p:spPr>
          <a:xfrm rot="2700000">
            <a:off x="3139895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589461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6638230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下拉式布局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945860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将菜单项隐藏在主菜单下，用户需要向下滚动才能看到其他选项。</a:t>
            </a:r>
          </a:p>
        </p:txBody>
      </p:sp>
      <p:sp>
        <p:nvSpPr>
          <p:cNvPr id="20" name="AutoShape 20"/>
          <p:cNvSpPr/>
          <p:nvPr/>
        </p:nvSpPr>
        <p:spPr>
          <a:xfrm rot="2700000">
            <a:off x="8510482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8672065" y="1195698"/>
            <a:ext cx="492903" cy="492903"/>
          </a:xfrm>
          <a:custGeom>
            <a:rect l="l" t="t" r="r" b="b"/>
            <a:pathLst>
              <a:path w="304800" h="304800">
                <a:moveTo>
                  <a:pt x="264633" y="75590"/>
                </a:moveTo>
                <a:cubicBezTo>
                  <a:pt x="273768" y="97622"/>
                  <a:pt x="269415" y="123920"/>
                  <a:pt x="251498" y="141837"/>
                </a:cubicBezTo>
                <a:cubicBezTo>
                  <a:pt x="231772" y="161563"/>
                  <a:pt x="201959" y="164649"/>
                  <a:pt x="178784" y="151571"/>
                </a:cubicBezTo>
                <a:lnTo>
                  <a:pt x="162030" y="169869"/>
                </a:lnTo>
                <a:lnTo>
                  <a:pt x="173984" y="181870"/>
                </a:lnTo>
                <a:lnTo>
                  <a:pt x="181127" y="174727"/>
                </a:lnTo>
                <a:cubicBezTo>
                  <a:pt x="184775" y="171069"/>
                  <a:pt x="190700" y="171069"/>
                  <a:pt x="194348" y="174727"/>
                </a:cubicBezTo>
                <a:lnTo>
                  <a:pt x="252279" y="233248"/>
                </a:lnTo>
                <a:cubicBezTo>
                  <a:pt x="255937" y="236896"/>
                  <a:pt x="255937" y="242821"/>
                  <a:pt x="252279" y="246469"/>
                </a:cubicBezTo>
                <a:lnTo>
                  <a:pt x="225838" y="272910"/>
                </a:lnTo>
                <a:cubicBezTo>
                  <a:pt x="222190" y="276568"/>
                  <a:pt x="216265" y="276568"/>
                  <a:pt x="212617" y="272910"/>
                </a:cubicBezTo>
                <a:lnTo>
                  <a:pt x="154686" y="214389"/>
                </a:lnTo>
                <a:cubicBezTo>
                  <a:pt x="151028" y="210741"/>
                  <a:pt x="151028" y="204816"/>
                  <a:pt x="154686" y="201168"/>
                </a:cubicBezTo>
                <a:lnTo>
                  <a:pt x="161211" y="194643"/>
                </a:lnTo>
                <a:lnTo>
                  <a:pt x="149819" y="183223"/>
                </a:lnTo>
                <a:lnTo>
                  <a:pt x="69704" y="270748"/>
                </a:lnTo>
                <a:cubicBezTo>
                  <a:pt x="62398" y="278054"/>
                  <a:pt x="50559" y="278054"/>
                  <a:pt x="43263" y="270748"/>
                </a:cubicBezTo>
                <a:lnTo>
                  <a:pt x="36652" y="264138"/>
                </a:lnTo>
                <a:cubicBezTo>
                  <a:pt x="29347" y="256832"/>
                  <a:pt x="29347" y="244993"/>
                  <a:pt x="36652" y="237696"/>
                </a:cubicBezTo>
                <a:lnTo>
                  <a:pt x="127921" y="161258"/>
                </a:lnTo>
                <a:lnTo>
                  <a:pt x="67304" y="100479"/>
                </a:lnTo>
                <a:lnTo>
                  <a:pt x="48158" y="100470"/>
                </a:lnTo>
                <a:lnTo>
                  <a:pt x="26003" y="64846"/>
                </a:lnTo>
                <a:lnTo>
                  <a:pt x="43834" y="46987"/>
                </a:lnTo>
                <a:lnTo>
                  <a:pt x="80267" y="69285"/>
                </a:lnTo>
                <a:lnTo>
                  <a:pt x="80505" y="88030"/>
                </a:lnTo>
                <a:lnTo>
                  <a:pt x="141827" y="149590"/>
                </a:lnTo>
                <a:lnTo>
                  <a:pt x="159668" y="134655"/>
                </a:lnTo>
                <a:cubicBezTo>
                  <a:pt x="142227" y="110881"/>
                  <a:pt x="144047" y="77391"/>
                  <a:pt x="165535" y="55902"/>
                </a:cubicBezTo>
                <a:cubicBezTo>
                  <a:pt x="183366" y="38071"/>
                  <a:pt x="209521" y="33642"/>
                  <a:pt x="231496" y="42605"/>
                </a:cubicBezTo>
                <a:lnTo>
                  <a:pt x="192215" y="81344"/>
                </a:lnTo>
                <a:lnTo>
                  <a:pt x="225276" y="114405"/>
                </a:lnTo>
                <a:lnTo>
                  <a:pt x="264633" y="75590"/>
                </a:lnTo>
                <a:close/>
                <a:moveTo>
                  <a:pt x="58579" y="247021"/>
                </a:moveTo>
                <a:cubicBezTo>
                  <a:pt x="54931" y="243373"/>
                  <a:pt x="49016" y="243373"/>
                  <a:pt x="45358" y="247021"/>
                </a:cubicBezTo>
                <a:cubicBezTo>
                  <a:pt x="41700" y="250679"/>
                  <a:pt x="41700" y="256594"/>
                  <a:pt x="45358" y="260252"/>
                </a:cubicBezTo>
                <a:cubicBezTo>
                  <a:pt x="49016" y="263900"/>
                  <a:pt x="54931" y="263900"/>
                  <a:pt x="58579" y="260252"/>
                </a:cubicBezTo>
                <a:cubicBezTo>
                  <a:pt x="62236" y="256584"/>
                  <a:pt x="62236" y="250669"/>
                  <a:pt x="58579" y="24702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3297145" y="4016916"/>
            <a:ext cx="476417" cy="476417"/>
          </a:xfrm>
          <a:custGeom>
            <a:rect l="l" t="t" r="r" b="b"/>
            <a:pathLst>
              <a:path w="304800" h="304800">
                <a:moveTo>
                  <a:pt x="213360" y="76200"/>
                </a:moveTo>
                <a:lnTo>
                  <a:pt x="243840" y="76200"/>
                </a:lnTo>
                <a:lnTo>
                  <a:pt x="243840" y="289560"/>
                </a:lnTo>
                <a:lnTo>
                  <a:pt x="60960" y="289560"/>
                </a:lnTo>
                <a:lnTo>
                  <a:pt x="60960" y="76200"/>
                </a:lnTo>
                <a:lnTo>
                  <a:pt x="91440" y="76200"/>
                </a:lnTo>
                <a:lnTo>
                  <a:pt x="91440" y="60960"/>
                </a:lnTo>
                <a:cubicBezTo>
                  <a:pt x="91440" y="44129"/>
                  <a:pt x="105089" y="30480"/>
                  <a:pt x="121920" y="30480"/>
                </a:cubicBezTo>
                <a:lnTo>
                  <a:pt x="121920" y="30480"/>
                </a:lnTo>
                <a:lnTo>
                  <a:pt x="182880" y="30480"/>
                </a:lnTo>
                <a:cubicBezTo>
                  <a:pt x="199711" y="30480"/>
                  <a:pt x="213360" y="44129"/>
                  <a:pt x="213360" y="60960"/>
                </a:cubicBezTo>
                <a:lnTo>
                  <a:pt x="213360" y="60960"/>
                </a:lnTo>
                <a:lnTo>
                  <a:pt x="213360" y="76200"/>
                </a:lnTo>
                <a:close/>
                <a:moveTo>
                  <a:pt x="259080" y="76200"/>
                </a:moveTo>
                <a:lnTo>
                  <a:pt x="274320" y="76200"/>
                </a:lnTo>
                <a:cubicBezTo>
                  <a:pt x="291151" y="76200"/>
                  <a:pt x="304800" y="89849"/>
                  <a:pt x="304800" y="106680"/>
                </a:cubicBezTo>
                <a:lnTo>
                  <a:pt x="304800" y="106680"/>
                </a:lnTo>
                <a:lnTo>
                  <a:pt x="304800" y="259080"/>
                </a:lnTo>
                <a:cubicBezTo>
                  <a:pt x="304800" y="275911"/>
                  <a:pt x="291151" y="289560"/>
                  <a:pt x="274320" y="289560"/>
                </a:cubicBezTo>
                <a:lnTo>
                  <a:pt x="274320" y="289560"/>
                </a:lnTo>
                <a:lnTo>
                  <a:pt x="259080" y="289560"/>
                </a:lnTo>
                <a:lnTo>
                  <a:pt x="259080" y="76200"/>
                </a:lnTo>
                <a:close/>
                <a:moveTo>
                  <a:pt x="45720" y="76200"/>
                </a:moveTo>
                <a:lnTo>
                  <a:pt x="45720" y="289560"/>
                </a:lnTo>
                <a:lnTo>
                  <a:pt x="30480" y="289560"/>
                </a:lnTo>
                <a:cubicBezTo>
                  <a:pt x="13649" y="289560"/>
                  <a:pt x="0" y="275911"/>
                  <a:pt x="0" y="259080"/>
                </a:cubicBezTo>
                <a:lnTo>
                  <a:pt x="0" y="259080"/>
                </a:lnTo>
                <a:lnTo>
                  <a:pt x="0" y="106680"/>
                </a:lnTo>
                <a:cubicBezTo>
                  <a:pt x="0" y="89916"/>
                  <a:pt x="13716" y="76200"/>
                  <a:pt x="30480" y="76200"/>
                </a:cubicBezTo>
                <a:lnTo>
                  <a:pt x="45720" y="76200"/>
                </a:lnTo>
                <a:close/>
                <a:moveTo>
                  <a:pt x="121920" y="60960"/>
                </a:moveTo>
                <a:lnTo>
                  <a:pt x="121920" y="76200"/>
                </a:lnTo>
                <a:lnTo>
                  <a:pt x="182880" y="76200"/>
                </a:lnTo>
                <a:lnTo>
                  <a:pt x="182880" y="60960"/>
                </a:lnTo>
                <a:lnTo>
                  <a:pt x="12192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8651974" y="4016916"/>
            <a:ext cx="507934" cy="507934"/>
          </a:xfrm>
          <a:custGeom>
            <a:rect l="l" t="t" r="r" b="b"/>
            <a:pathLst>
              <a:path w="304800" h="304800">
                <a:moveTo>
                  <a:pt x="261518" y="97841"/>
                </a:moveTo>
                <a:cubicBezTo>
                  <a:pt x="249460" y="74143"/>
                  <a:pt x="230657" y="55340"/>
                  <a:pt x="207655" y="43605"/>
                </a:cubicBezTo>
                <a:lnTo>
                  <a:pt x="206959" y="43282"/>
                </a:lnTo>
                <a:lnTo>
                  <a:pt x="186538" y="84277"/>
                </a:lnTo>
                <a:cubicBezTo>
                  <a:pt x="201292" y="91802"/>
                  <a:pt x="212998" y="103508"/>
                  <a:pt x="220323" y="117834"/>
                </a:cubicBezTo>
                <a:lnTo>
                  <a:pt x="220523" y="118262"/>
                </a:lnTo>
                <a:lnTo>
                  <a:pt x="261518" y="97841"/>
                </a:lnTo>
                <a:close/>
                <a:moveTo>
                  <a:pt x="261518" y="206959"/>
                </a:moveTo>
                <a:lnTo>
                  <a:pt x="220523" y="186538"/>
                </a:lnTo>
                <a:cubicBezTo>
                  <a:pt x="212998" y="201292"/>
                  <a:pt x="201292" y="212998"/>
                  <a:pt x="186966" y="220323"/>
                </a:cubicBezTo>
                <a:lnTo>
                  <a:pt x="186538" y="220523"/>
                </a:lnTo>
                <a:lnTo>
                  <a:pt x="206959" y="261518"/>
                </a:lnTo>
                <a:cubicBezTo>
                  <a:pt x="230657" y="249460"/>
                  <a:pt x="249460" y="230657"/>
                  <a:pt x="261195" y="207655"/>
                </a:cubicBezTo>
                <a:lnTo>
                  <a:pt x="261518" y="206959"/>
                </a:lnTo>
                <a:close/>
                <a:moveTo>
                  <a:pt x="97841" y="43282"/>
                </a:moveTo>
                <a:cubicBezTo>
                  <a:pt x="74143" y="55340"/>
                  <a:pt x="55340" y="74143"/>
                  <a:pt x="43605" y="97145"/>
                </a:cubicBezTo>
                <a:lnTo>
                  <a:pt x="43282" y="97841"/>
                </a:lnTo>
                <a:lnTo>
                  <a:pt x="84277" y="118262"/>
                </a:lnTo>
                <a:cubicBezTo>
                  <a:pt x="91802" y="103508"/>
                  <a:pt x="103508" y="91802"/>
                  <a:pt x="117834" y="84477"/>
                </a:cubicBezTo>
                <a:lnTo>
                  <a:pt x="118262" y="84277"/>
                </a:lnTo>
                <a:lnTo>
                  <a:pt x="97841" y="43282"/>
                </a:lnTo>
                <a:close/>
                <a:moveTo>
                  <a:pt x="43282" y="206959"/>
                </a:moveTo>
                <a:cubicBezTo>
                  <a:pt x="55340" y="230657"/>
                  <a:pt x="74143" y="249460"/>
                  <a:pt x="97145" y="261195"/>
                </a:cubicBezTo>
                <a:lnTo>
                  <a:pt x="97841" y="261518"/>
                </a:lnTo>
                <a:lnTo>
                  <a:pt x="118262" y="220523"/>
                </a:lnTo>
                <a:cubicBezTo>
                  <a:pt x="103508" y="212998"/>
                  <a:pt x="91802" y="201292"/>
                  <a:pt x="84477" y="186966"/>
                </a:cubicBezTo>
                <a:lnTo>
                  <a:pt x="84277" y="186538"/>
                </a:lnTo>
                <a:lnTo>
                  <a:pt x="43282" y="206959"/>
                </a:lnTo>
                <a:close/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52400" y="198120"/>
                </a:moveTo>
                <a:cubicBezTo>
                  <a:pt x="177651" y="198120"/>
                  <a:pt x="198120" y="177651"/>
                  <a:pt x="198120" y="152400"/>
                </a:cubicBezTo>
                <a:cubicBezTo>
                  <a:pt x="198120" y="127149"/>
                  <a:pt x="177651" y="106680"/>
                  <a:pt x="152400" y="106680"/>
                </a:cubicBezTo>
                <a:lnTo>
                  <a:pt x="152400" y="106680"/>
                </a:lnTo>
                <a:cubicBezTo>
                  <a:pt x="127149" y="106680"/>
                  <a:pt x="106680" y="127149"/>
                  <a:pt x="106680" y="152400"/>
                </a:cubicBezTo>
                <a:cubicBezTo>
                  <a:pt x="106680" y="177651"/>
                  <a:pt x="127149" y="198120"/>
                  <a:pt x="152400" y="198120"/>
                </a:cubicBezTo>
                <a:lnTo>
                  <a:pt x="152400" y="1981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菜单的布局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78588" y="4047424"/>
            <a:ext cx="5505365" cy="1698791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799673" y="4047424"/>
            <a:ext cx="5613739" cy="1698791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799673" y="1935245"/>
            <a:ext cx="5613739" cy="170962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78588" y="1935245"/>
            <a:ext cx="5505365" cy="170962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14495" y="2158706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简洁风格</a:t>
            </a:r>
          </a:p>
        </p:txBody>
      </p:sp>
      <p:sp>
        <p:nvSpPr>
          <p:cNvPr id="7" name="AutoShape 7"/>
          <p:cNvSpPr/>
          <p:nvPr/>
        </p:nvSpPr>
        <p:spPr>
          <a:xfrm>
            <a:off x="4208189" y="1910609"/>
            <a:ext cx="3775622" cy="3858888"/>
          </a:xfrm>
          <a:prstGeom prst="ellipse">
            <a:avLst/>
          </a:prstGeom>
          <a:gradFill>
            <a:gsLst>
              <a:gs pos="0">
                <a:schemeClr val="lt1">
                  <a:alpha val="100000"/>
                </a:schemeClr>
              </a:gs>
              <a:gs pos="100000">
                <a:schemeClr val="lt1">
                  <a:alpha val="100000"/>
                </a:schemeClr>
              </a:gs>
            </a:gsLst>
            <a:path path="circle">
              <a:fillToRect l="50000" t="50000" r="50000" b="50000"/>
            </a:path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954763" y="2673647"/>
            <a:ext cx="2282475" cy="2332812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5632366" y="3347887"/>
            <a:ext cx="927269" cy="98433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94053" y="1747648"/>
            <a:ext cx="602811" cy="626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098384" y="1747648"/>
            <a:ext cx="602811" cy="626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7811074" y="2673647"/>
            <a:ext cx="3267075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去除多余的装饰和阴影效果，强调内容本身而非形式。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68342" y="2166108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6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扁平化风格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114495" y="4270522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拟物化风格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668342" y="4277924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6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极简风格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54963" y="5401184"/>
            <a:ext cx="602811" cy="626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11059294" y="5401184"/>
            <a:ext cx="602811" cy="626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497434" y="1795882"/>
            <a:ext cx="1141839" cy="51187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26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1098377" y="1797101"/>
            <a:ext cx="1141839" cy="51187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26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1049615" y="5464454"/>
            <a:ext cx="1141839" cy="51187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26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8666" y="5452263"/>
            <a:ext cx="1141839" cy="51187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26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7811074" y="4762272"/>
            <a:ext cx="3267075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追求极致的简洁和清晰，只保留最核心的功能和元素。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114495" y="2673647"/>
            <a:ext cx="3267075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使用简单的文字和图标，突出核心功能，避免过多的装饰。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114495" y="4762272"/>
            <a:ext cx="3267075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模仿现实世界中的物品和效果，提供视觉上的直观感受。</a:t>
            </a:r>
          </a:p>
        </p:txBody>
      </p:sp>
      <p:grpSp>
        <p:nvGrpSpPr>
          <p:cNvPr id="25" name="Group 2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6" name="AutoShape 2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TextBox 4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菜单的设计风格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https://d.book118.com/028046065014006036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5C0B15"/>
      </a:dk1>
      <a:lt1>
        <a:srgbClr val="FFFCF9"/>
      </a:lt1>
      <a:dk2>
        <a:srgbClr val="000000"/>
      </a:dk2>
      <a:lt2>
        <a:srgbClr val="FFFFFF"/>
      </a:lt2>
      <a:accent1>
        <a:srgbClr val="BA242F"/>
      </a:accent1>
      <a:accent2>
        <a:srgbClr val="C49E6D"/>
      </a:accent2>
      <a:accent3>
        <a:srgbClr val="E71A34"/>
      </a:accent3>
      <a:accent4>
        <a:srgbClr val="E8C496"/>
      </a:accent4>
      <a:accent5>
        <a:srgbClr val="EA6A6A"/>
      </a:accent5>
      <a:accent6>
        <a:srgbClr val="979797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81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0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2024-09-15T05:40:17.040</cp:lastPrinted>
  <dcterms:created xsi:type="dcterms:W3CDTF">2024-09-14T21:40:17Z</dcterms:created>
  <dcterms:modified xsi:type="dcterms:W3CDTF">2024-09-14T21:40:19Z</dcterms:modified>
</cp:coreProperties>
</file>