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150E3-466F-41B3-814F-38ABEE9F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A2DEC-54AC-4163-87E1-CD5746C5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126EF-D89C-4304-A7A4-5535AEB73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B31D9-2FC8-4CD0-AD52-E79AB886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661FB-8FE6-4AAB-8AB2-A9732597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9C5B8-5DF5-4F0C-A68E-307D00B8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42F855-CD87-4DB0-80B4-36788228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51E84-9848-4FC9-AD08-28D91CE0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C0B47-9D5C-4443-AAF7-AAC65BABE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A781B-9398-4067-9F79-B8CF567C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278C0-31E6-4BBB-A3C9-79915B1D2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4703105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如何利用商品陈列提升商超销售额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汇报人：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2024-01-08</a:t>
            </a:r>
            <a:endParaRPr lang="en-US" sz="2100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商品陈列的重要性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商品陈列的原则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商品陈列的技巧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利用商品陈列提升销售额的策略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商品陈列的优化与创新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目录</a:t>
            </a:r>
            <a:endParaRPr lang="en-US" sz="555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CONTENT</a:t>
            </a:r>
            <a:endParaRPr lang="en-US" sz="5550" b="1">
              <a:solidFill>
                <a:schemeClr val="accent4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商品陈列的重要性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通过合理的陈列方式，突出商品的特色和卖点，吸引顾客的注意力。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突出商品特色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创造视觉冲击力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引导顾客视线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运用色彩、灯光、陈列道具等元素，营造强烈的视觉冲击力，增加顾客停留时间。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通过陈列布局和商品摆放角度，引导顾客的视线流动，引导顾客关注重点商品。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吸引顾客注意力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按照商品类别进行陈列，方便顾客查找和选择。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分类陈列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将关联商品放在一起陈列，激发顾客的购买欲望。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关联陈列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将促销商品放在显眼位置，引导顾客关注并购买。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突出促销商品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引导顾客消费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保持统一的陈列风格和形象，提升品牌整体形象。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统一陈列风格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通过陈列设计，营造符合品牌定位的氛围，增强品牌认同感。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营造品牌氛围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通过陈列展示品牌的文化内涵和价值观，提升品牌影响力。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展示品牌文化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提升品牌形象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华文宋体" panose="02010600040101010101" charset="-122"/>
                <a:ea typeface="华文宋体" panose="02010600040101010101" charset="-122"/>
                <a:cs typeface="华文宋体" panose="02010600040101010101" charset="-122"/>
              </a:rPr>
              <a:t>商品陈列的原则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华文宋体" panose="02010600040101010101" charset="-122"/>
              <a:ea typeface="华文宋体" panose="02010600040101010101" charset="-122"/>
              <a:cs typeface="华文宋体" panose="02010600040101010101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PingFang SC"/>
              <a:ea typeface="PingFang SC"/>
              <a:cs typeface="PingFang SC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37" r="32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将商超的主推商品或高毛利商品放在显眼的位置，吸引顾客的注意力。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重点商品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清晰的价格标签有助于顾客快速了解商品价格，提高购买决策效率。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价格标签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突出重点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将商品按照品类、品牌、规格等进行分类陈列，方便顾客挑选。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分类陈列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根据顾客的视线高度，将商品放在合适的位置，便于顾客浏览和挑选。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陈列高度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便于挑选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保持商品陈列整洁有序，避免杂乱无章，提高商品的美观度。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合理利用灯光照明，突出商品特点，增加商品的吸引力。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保持美观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灯光照明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整洁有序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https://d.book118.com/028047031055006026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华文宋体</vt:lpstr>
      <vt:lpstr>微软雅黑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2024-09-03T14:58:40.874</cp:lastPrinted>
  <dcterms:created xsi:type="dcterms:W3CDTF">2024-09-03T06:58:40Z</dcterms:created>
  <dcterms:modified xsi:type="dcterms:W3CDTF">2024-09-03T06:58:42Z</dcterms:modified>
</cp:coreProperties>
</file>