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3AC5F-B19B-40FB-B2A2-0AC42634C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56680-6060-42A8-88F5-11885443D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283F1-65DB-4AA6-81EB-9E440BFEA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E519A2-BF9B-4933-9DCD-AFABAA706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4C4409-1B8C-4710-B6BB-0882F2ACD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EB8FD6-0A0F-4B63-908C-C4E2EDF51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506D27-BB0E-4B60-A7C2-336F2B8B5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C7C907-323F-4F77-861D-D3433C802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C87BB-BD43-4A93-A9A3-A9D977DD1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E0270-4960-4804-8DE2-FF770E59F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7D226-9B19-4676-A5D9-7BE0397F5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470360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白内障患者的护理查房PPT课件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白内障手术前后的护理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白内障患者的社区护理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白内障是晶状体混浊导致视力下降的一种眼病，根据病因可分为先天性、老年性、外伤性等类型。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白内障是晶状体由透明变为混浊，阻碍光线进入眼内，导致视力下降的一种眼病。根据不同的病因，白内障可以分为先天性白内障、老年性白内障、外伤性白内障等类型。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50" r="23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白内障的定义与分类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625" r="216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白内障的病因复杂多样，主要包括年龄、遗传、眼部疾病、全身疾病等因素，病理表现为晶状体混浊。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白内障的发病原因多种多样，其中最常见的是年龄因素，即老年性白内障。此外，遗传、眼部疾病、全身疾病等因素也可能导致白内障的发生。在病理上，白内障表现为晶状体混浊，严重时可影响视力甚至致盲。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白内障的病因与病理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333" r="9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白内障的主要症状为视力下降、视物模糊、复视等，诊断依据裂隙灯检查和眼底检查。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患者通常会出现视力下降、视物模糊、眼前黑影等症状。通过裂隙灯检查和眼底检查可以确诊白内障。裂隙灯检查可以观察晶状体混浊程度，眼底检查可以了解视网膜和视神经的情况，为治疗方案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白内障的症状与诊断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白内障患者的日常护理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眼部清洁与保护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眼部清洁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定期清洁眼部，保持眼部卫生，避免感染。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避免眼部刺激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避免长时间暴露于阳光、强光和烟雾等刺激性环境中，外出时佩戴墨镜。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眼部保护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避免碰撞和挤压眼部，以免加重病情。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保持充足的睡眠，避免过度劳累，适当进行眼部休息和放松。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保持均衡的饮食，多吃富含维生素C、E、A和锌的食物，如绿叶蔬菜、水果、坚果和鱼肉等。同时，减少高脂肪、高糖和高盐食物的摄入。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生活习惯与饮食建议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饮食建议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863" r="298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164" r="351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183" r="341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按照医生的建议使用眼药水和其他药物，不要自行更改用药剂量或停药。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在使用眼药水前，要确保双手清洁，避免交叉感染。同时，避免使用过期药物或打开后长时间未使用的眼药水。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药物使用与注意事项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白内障手术前后的护理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https://d.book118.com/028047036031006025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2024-09-01T18:00:03.184</cp:lastPrinted>
  <dcterms:created xsi:type="dcterms:W3CDTF">2024-09-01T10:00:03Z</dcterms:created>
  <dcterms:modified xsi:type="dcterms:W3CDTF">2024-09-01T10:00:05Z</dcterms:modified>
</cp:coreProperties>
</file>