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FEF47-6580-4ACF-BB92-AF34507E8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58CA1-D5E5-4227-AD87-ABE703C5E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EF1FD-488F-4D1F-AB2A-215A44EB7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FCFF6-6950-413E-B475-C1EADBDB7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D78200-3A9A-44CE-A1AD-E58FB7446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649DB4-B593-41B2-B25C-C6C4CC899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B5036D-3C2F-45BD-82A3-9482DDC8A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E8CF2-6807-4379-9030-EBCE54BE0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19EE2-44F6-40C8-820A-32B25948D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6D616-6D95-40BB-85DD-C87F08736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9C6C3-AFFD-449F-8F80-57686EE29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471331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酒店开业素质培训方案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培训费用与报名方式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使员工能够积极主动地为客户提供优质服务，关注客户需求，增强客户满意度。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125" r="20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培养员工始终将客户放在首位，关注客户体验，提供个性化服务，提高客户回头率。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鼓励员工不断反思和改进服务流程，提高服务质量和效率。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提高员工的服务意识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确保员工具备酒店服务所需的专业知识和技能，包括前台接待、客房服务、餐饮服务等。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组织专业培训和认证，提高员工的专业水平和服务质量，确保达到行业标准。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培训认证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对员工的专业技能进行定期考核，激励员工不断学习和进步。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提升员工的专业技能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培养员工的团队合作精神，加强部门之间的沟通与协作，提高整体服务效率。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明确员工在团队中的角色和职责，发挥各自的优势，共同完成工作任务。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组织团队建设活动，增强团队凝聚力，提高员工的归属感和忠诚度。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培养员工的团队合作精神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https://d.book118.com/028047133113006044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2024-09-25T00:05:43.438</cp:lastPrinted>
  <dcterms:created xsi:type="dcterms:W3CDTF">2024-09-24T16:05:43Z</dcterms:created>
  <dcterms:modified xsi:type="dcterms:W3CDTF">2024-09-24T16:05:45Z</dcterms:modified>
</cp:coreProperties>
</file>