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B434C5-E207-4679-ACB5-7EF0FCAB8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6A55B7-87B0-4915-8E5F-F4309FA1D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FA1446-41AD-45E5-85DE-32E86D176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0E4911-2342-4208-B5EE-C9D02670C4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A72132-5B1A-482F-848F-56FDB680C8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E3A51F-7347-4048-AB1D-BF979FE1FE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C6F05F-E45B-4ACA-AD13-1784FF4041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351F45-7D1E-4B1E-88B2-161EA69ACC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33922D-05C3-44F3-A041-3C668A9300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9C2BE-BABB-4A90-8A85-CE2082B2CC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79D22-46B5-4C18-9CA2-921679300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5107202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工程消防施工的火灾扑救器材选型与使用</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火灾扑救器材概述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火灾扑救器材的选型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常见火灾扑救器材的使用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工程消防施工中的火灾扑救器材应用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工程消防施工火灾扑救器材的维护与保养</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火灾扑救器材概述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758" r="3175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火灾扑救器材是用于预防、控制和扑灭火灾的各种设备和工具的总称。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根据用途和功能，火灾扑救器材可分为灭火器材、消防器材、救援器材等。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火灾扑救器材的定义与分类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380" b="738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678" b="467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火灾扑救器材的重要性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减少火灾损失</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及时、有效的火灾扑救可以显著减少火灾造成的财产损失和人员伤亡。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保障公共安全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火灾扑救器材的合理配置和使用能够提高公共场所的安全性，降低火灾风险。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提升应急响应能力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火灾扑救器材是消防部门和企事业单位进行火灾应急响应的重要工具，能够提高应急响应的效率和效果。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从早期的水灭火到现代的自动喷水灭火系统、气体灭火系统等，火灾扑救器材经历了漫长的发展历程。</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历史回顾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随着科技的不断进步，火灾扑救器材在材料、设计、性能等方面取得了显著提升。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技术进步</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375" r="15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未来，随着环保意识的提高和技术的不断创新，更加高效、环保、智能的火灾扑救器材将会出现。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未来展望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火灾扑救器材的历史与发展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火灾扑救器材的选型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固体物质火灾</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选用水型灭火器、泡沫灭火器、磷酸铵盐干粉灭火器等。</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液体或可熔化固体物质火灾</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选用泡沫灭火器、干粉灭火器、二氧化碳灭火器等。</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气体火灾</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选用干粉灭火器、二氧化碳灭火器等。</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金属火灾</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选用金属灭火器，如干粉灭火器等。</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带电火灾</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选用二氧化碳灭火器、干粉灭火器等。</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根据火灾类型选型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选用便携式灭火器、消防栓等。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室内场所</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选用消防车、消防水炮等。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室外场所</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选用高层消防器材，如高层灭火器、消防水枪等。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高层建筑</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选用防爆型灭火器、消防水枪等。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地下场所</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根据使用场合选型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72" b="1677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选用无毒、无害的灭火器，如干粉灭火器等。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环保型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选用具有防爆功能的灭火器，如气体灭火器等。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防爆型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选用具有防水功能的灭火器，如水型灭火器等。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防水型</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选用具有耐压功能的灭火器，如二氧化碳灭火器等。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耐压型</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根据安全性能选型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选用价格较低的灭火器，如水型灭火器等。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低成本型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选用价格适中的灭火器，如干粉灭火器等。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中成本型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选用价格较高的灭火器，如气体灭火器等。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高成本型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根据经济成本选型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常见火灾扑救器材的使用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https://d.book118.com/028051072022006042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2024-09-21T03:45:08.982</cp:lastPrinted>
  <dcterms:created xsi:type="dcterms:W3CDTF">2024-09-20T19:45:09Z</dcterms:created>
  <dcterms:modified xsi:type="dcterms:W3CDTF">2024-09-20T19:45:11Z</dcterms:modified>
</cp:coreProperties>
</file>