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E0A9D-EDE7-465C-A279-34B0273E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BF0BB-0A24-4A98-A277-767B47D4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E8E4F-8D50-4FE0-B702-1A92C2876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EDFB7-A07C-4C42-B7D7-E1A8A6F6E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A771E-A743-4D0C-8084-37BD109D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AD650-F96F-44BC-B015-AFB444E4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25B29-145F-4486-A8EE-F4FA4BE6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9BC8D-E677-4D69-816A-BC45980F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5352B-7B70-46FE-B564-B133097E0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DB94-CCC9-42DC-A34F-9E764265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05DC-1ED5-46CD-8912-C3BF745D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1113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煤矿巷修工述职报告总结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负责煤矿巷道的日常维护和检修工作，确保巷道安全畅通。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定期对巷道进行巡检，发现隐患及时处理，并向上级汇报。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负责维修工具的保管与保养，保持工作区域的整洁卫生。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参与矿井安全生产工作，严格遵守安全操作规程。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对巷道进行日常巡检，检查巷道的支护状况、顶板安全、通风状况等。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对损坏的支架进行更换和维修，对巷道进行清理和疏通。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定期检查巷道排水系统，确保排水畅通。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参与矿井应急抢险工作，及时处理突发事件。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确保巷道安全畅通，保障矿井正常生产。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预防安全事故的发生，保障员工生命安全。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提高巷道维修工作效率，降低维修成本。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积极参与矿井技术改造和升级，提高矿井生产效益。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25" b="11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完成了10项巷修工程，提高了巷道的通风效率和安全性能。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参与了3次矿井改造项目，优化了矿井布局和生产流程。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开展了2次大规模的设备维护和检修工作，确保了设备的正常运行。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082" b="270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工作的亮点与收获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在某次巷修工程中，创新采用新型支护材料，大幅提高了巷道的稳定性。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在矿井改造项目中，提出多项优化建议并得到采纳，有效降低了生产成本。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通过大规模设备维护和检修工作，培养了一支技术过硬的设备维护团队。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在矿井改造项目中，与其他部门沟通不够充分，导致一些工作重复进行。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在设备维护和检修工作中，部分老旧设备更新换代不及时，影响工作效率。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在某次巷修工程中，由于对地质条件掌握不足，导致工程进度受阻。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工作中存在的问题和不足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工作亮点分析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https://d.book118.com/028051113110006030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2024-09-07T05:53:46.854</cp:lastPrinted>
  <dcterms:created xsi:type="dcterms:W3CDTF">2024-09-06T21:53:46Z</dcterms:created>
  <dcterms:modified xsi:type="dcterms:W3CDTF">2024-09-06T21:53:48Z</dcterms:modified>
</cp:coreProperties>
</file>