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B59EC-853B-4815-899E-DEF6BB172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CBDEA-9995-44C7-BAA4-C4F1BDB14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AC175-E6FD-49F4-A470-2062FC462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19E76-F2CD-4D67-AB38-4299CA2E5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3EB07C-A0B0-4F70-A6EB-CC9804382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2F11F2-0858-41EE-8086-FF85153EE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39E61-752F-4B78-ADE6-61837D2F8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94822-11E9-4FCA-ADB6-6FB0A7103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7B74D-9864-4100-8F63-F8DCD6F90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4950A-6C88-4FF8-9A10-93EEA5877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E900A-0E53-4B5C-9CA4-9C9025EC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1116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危妊娠的识别与处理\n## 1.高危妊娠的基本概念与重要性\n### 1.1高危妊娠的定义与分类\n### 1.2高危妊娠对孕产妇及围产儿的影响\n### 1.3高危妊娠管理的意义与价值\n## 2.高危妊娠的识别方法\n### 2.1病史与体格检查在高危妊娠识别中的作用\n### 2.2辅助检查在高危妊娠识别中的应用\n### 2.3高危妊娠的评分标准与风险评估\n## 3.高危妊娠的处理策略\n### 3.1高危妊娠的孕期管理与监测\n### 3.2高危妊娠的分娩方式选择\n### 3.3高危妊娠的新生儿处理与评估\n## 4.高危妊娠的预防与健康教育\n### 4.1高危妊娠的预防措施与生活习惯\n### 4.2高危妊娠的健康教育与产前指导\n### 4.3高危妊娠的家庭支持与心理疏导\n## 5.高危妊娠的护理与康复\n### 5.1高危妊娠的产程护理与产后观察\n### 5.2高危妊娠的并发症预防与护理\n### 5.3高危妊娠的康复训练与母乳喂养指导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高危妊娠的识别与处理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高危妊娠的基本概念与重要性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高危妊娠是指在孕期、分娩过程中或新生儿出生后，存在较高风险影响孕产妇及围产儿健康的妊娠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妊娠合并症：如高血压、糖尿病、贫血等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妊娠并发症：如流产、早产、胎儿生长受限等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胎位异常：如臀位、横位等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分娩过程中的并发症：如产后出血、羊水栓塞等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高危妊娠的分类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根据高危因素的数量和严重程度进行分类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单一高危因素：如轻度高血压、轻度贫血等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多重高危因素：如高血压合并糖尿病、胎儿生长受限合并羊水过少等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高危妊娠的定义与分类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对孕产妇的影响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增加孕产妇的身心负担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影响孕产妇的生殖功能恢复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增加孕产妇的死亡风险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对围产儿的影响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增加围产儿的死亡率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影响围产儿的生长发育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增加围产儿的患病风险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高危妊娠对孕产妇及围产儿的影响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8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8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提高孕产妇及围产儿的生存率和生活质量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降低孕产妇及围产儿的并发症发生率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为孕产妇提供科学的孕期管理、分娩方式选择和新生儿护理指导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高危妊娠管理的意义与价值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高危妊娠的识别方法</a:t>
            </a:r>
            <a:endParaRPr/>
          </a:p>
        </p:txBody>
      </p:sp>
      <p:sp>
        <p:nvSpPr>
          <p:cNvPr id="19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病史与体格检查在高危妊娠识别中的作用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病史收集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了解孕产妇的既往病史、家族病史、孕产史等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了解孕产妇的合并症和并发症情况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观察孕产妇的生命体征、体重、水肿等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检查孕产妇的胎位、胎心率、宫缩等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辅助检查在高危妊娠识别中的应用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胎儿超声检查：了解胎儿生长发育、羊水量、胎盘位置等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胎心监护：监测胎儿宫内安危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分娩期检查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胎儿头皮血气分析：评估胎儿宫内缺氧情况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产程监测：监测宫缩、胎心率、胎头下降等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高危妊娠评分标准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根据孕产妇的年龄、体重、孕周、高危因素等进行评分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评分越高，高危程度越高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根据评分标准，评估孕产妇及围产儿的风险等级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为孕产妇制定个性化的管理方案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高危妊娠的评分标准与风险评估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高危妊娠的处理策略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孕期管理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定期进行产前检查，了解孕产妇及胎儿的情况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控制孕产妇的合并症和并发症，降低高危程度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孕期监测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动态监测孕产妇的生命体征、宫缩、胎心率等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根据监测结果，调整治疗方案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高危妊娠的孕期管理与监测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https://d.book118.com/028051116032006041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高危妊娠的识别与处理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2024-09-19T22:03:16.975</cp:lastPrinted>
  <dcterms:created xsi:type="dcterms:W3CDTF">2024-09-19T14:03:16Z</dcterms:created>
  <dcterms:modified xsi:type="dcterms:W3CDTF">2024-09-19T14:03:18Z</dcterms:modified>
</cp:coreProperties>
</file>